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836" r:id="rId6"/>
    <p:sldId id="83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0" d="100"/>
          <a:sy n="100" d="100"/>
        </p:scale>
        <p:origin x="102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1" d="100"/>
          <a:sy n="71" d="100"/>
        </p:scale>
        <p:origin x="2934" y="6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4/25/2023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EMEETING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17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21</a:t>
            </a:r>
            <a:r>
              <a:rPr lang="en-US" altLang="zh-CN" sz="1200" b="1" kern="1200" baseline="300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April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zh-CN" sz="1200" baseline="0" dirty="0">
                <a:solidFill>
                  <a:schemeClr val="bg1"/>
                </a:solidFill>
              </a:rPr>
              <a:t>Athens, Greece</a:t>
            </a:r>
            <a:r>
              <a:rPr lang="en-GB" altLang="de-DE" sz="1200" baseline="0" dirty="0">
                <a:solidFill>
                  <a:schemeClr val="bg1"/>
                </a:solidFill>
              </a:rPr>
              <a:t>, 20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24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February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PIN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S2-2305399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PIN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SA2#156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124599"/>
            <a:ext cx="8695692" cy="421585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7 </a:t>
            </a:r>
            <a:r>
              <a:rPr lang="en-US" altLang="zh-CN" sz="1400" kern="0" dirty="0"/>
              <a:t>agreed </a:t>
            </a:r>
            <a:r>
              <a:rPr lang="en-US" altLang="de-DE" sz="1400" kern="0" dirty="0"/>
              <a:t>CRs </a:t>
            </a:r>
            <a:r>
              <a:rPr lang="en-US" altLang="zh-CN" sz="1400" kern="0" dirty="0"/>
              <a:t>address to 23.501 </a:t>
            </a:r>
            <a:r>
              <a:rPr lang="en-US" altLang="de-DE" sz="1400" kern="0" dirty="0"/>
              <a:t>at SA2#156 </a:t>
            </a:r>
            <a:r>
              <a:rPr lang="en-US" altLang="zh-CN" sz="1400" kern="0" dirty="0"/>
              <a:t>are approved, 1 CR addresses to 23.501 is endorsed</a:t>
            </a:r>
            <a:r>
              <a:rPr lang="en-US" altLang="de-DE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All CRs addresses to 23.502 are postponed or noted.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8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Aspects specified</a:t>
            </a:r>
            <a:r>
              <a:rPr lang="de-DE" altLang="de-DE" sz="1800" b="1" kern="0" dirty="0"/>
              <a:t>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PDU session sharing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SMF behavior for non-3GPP delay budget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PIN identifiers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PEMC handling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PIN activation/deactivation not in 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PIN traffic influence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6864335"/>
              </p:ext>
            </p:extLst>
          </p:nvPr>
        </p:nvGraphicFramePr>
        <p:xfrm>
          <a:off x="218574" y="1270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PIN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Personal IoT Networks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912997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903767"/>
            <a:ext cx="8644418" cy="53093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SA6 coordination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Potential SA3 coordination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Contentious Issues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One PIN multiple PDU Sessions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NOTE: Local switch for PIN traffic depends on solution address this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Procedure and UDM subscription data for authorizing PIN policy delivery to UE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NOTE: PIN identifiers and local switch for PIN traffic depend on solution address this issue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Local switch for PIN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Non-3GPP QoS handling authorization by SMF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UE indication to 5GC for PIN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of the Next Meeting</a:t>
            </a:r>
            <a:r>
              <a:rPr 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Risks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PIN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after SA2#156 (2/2)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76376697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09cef1fd-e61b-4dbf-b745-21988b13f978"/>
    <ds:schemaRef ds:uri="dcc30912-d230-4cc2-b11f-bb5ca2a6b6f5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46630</TotalTime>
  <Words>192</Words>
  <Application>Microsoft Office PowerPoint</Application>
  <PresentationFormat>全屏显示(4:3)</PresentationFormat>
  <Paragraphs>48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PIN Status Report</vt:lpstr>
      <vt:lpstr>PIN status after SA2#156 (1/2)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2206</cp:revision>
  <dcterms:created xsi:type="dcterms:W3CDTF">2008-08-30T09:32:10Z</dcterms:created>
  <dcterms:modified xsi:type="dcterms:W3CDTF">2023-04-24T16:22:41Z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