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1" r:id="rId7"/>
    <p:sldId id="794" r:id="rId8"/>
    <p:sldId id="835" r:id="rId9"/>
    <p:sldId id="83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3" d="100"/>
          <a:sy n="103" d="100"/>
        </p:scale>
        <p:origin x="1014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2934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Toulouse, France, 14</a:t>
            </a:r>
            <a:r>
              <a:rPr lang="de-DE" altLang="ko-KR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18</a:t>
            </a:r>
            <a:r>
              <a:rPr lang="en-US" altLang="zh-CN" sz="1200" b="1" kern="1200" baseline="300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November,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9657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zh-CN" sz="1200" baseline="0" dirty="0">
                <a:solidFill>
                  <a:schemeClr val="bg1"/>
                </a:solidFill>
              </a:rPr>
              <a:t>Toulouse, France</a:t>
            </a:r>
            <a:r>
              <a:rPr lang="en-GB" altLang="de-DE" sz="1200" baseline="0" dirty="0">
                <a:solidFill>
                  <a:schemeClr val="bg1"/>
                </a:solidFill>
              </a:rPr>
              <a:t>, 14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18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zh-CN" sz="1200" baseline="0" dirty="0">
                <a:solidFill>
                  <a:schemeClr val="bg1"/>
                </a:solidFill>
              </a:rPr>
              <a:t>November</a:t>
            </a:r>
            <a:r>
              <a:rPr lang="en-GB" altLang="de-DE" sz="1200" baseline="0" dirty="0">
                <a:solidFill>
                  <a:schemeClr val="bg1"/>
                </a:solidFill>
              </a:rPr>
              <a:t>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PIN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vivo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S2-2211389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SA2#154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124599"/>
            <a:ext cx="8695692" cy="42158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23.700-88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8 contributions agreed (6</a:t>
            </a:r>
            <a:r>
              <a:rPr lang="en-US" altLang="zh-CN" sz="1100" kern="0" dirty="0"/>
              <a:t> conclusions update,</a:t>
            </a:r>
            <a:r>
              <a:rPr lang="en-US" altLang="de-DE" sz="1100" kern="0" dirty="0"/>
              <a:t> 1 conclusions addition, and 1 evaluation update).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New key issue agreed: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No</a:t>
            </a: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New solutions captured: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No</a:t>
            </a: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4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/>
              <a:t>Conclusions update/addition (total 7 KIs)</a:t>
            </a:r>
            <a:r>
              <a:rPr lang="de-DE" altLang="de-DE" sz="1400" b="1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Conclusions on KI#1 Architecture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KI#2 Discovery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KI#3 PIN management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KI#4 PIN communication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KI#5 PIN authorization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KI#6 Policy provisioning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KI#7 </a:t>
            </a:r>
            <a:r>
              <a:rPr lang="en-US" altLang="zh-CN" sz="1100" kern="0" dirty="0" err="1"/>
              <a:t>Identificatoin</a:t>
            </a:r>
            <a:endParaRPr lang="en-US" altLang="zh-CN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4169136"/>
              </p:ext>
            </p:extLst>
          </p:nvPr>
        </p:nvGraphicFramePr>
        <p:xfrm>
          <a:off x="218574" y="1270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151827"/>
            <a:ext cx="8644418" cy="53093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SA6 coordination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SA3 coordination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remain following outstanding issues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00" dirty="0"/>
              <a:t>1. Whether more parameters are needed in non-3GPP QoS assistance information or not.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00" dirty="0"/>
              <a:t>2. Whether one PDU session can serve more than one PIN or not.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00" dirty="0"/>
              <a:t>3. Whether PEMC UE needs a specific 5G subscription for providing PIN service or not.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00" dirty="0"/>
              <a:t>4. Whether 5GC knows PINE ID or not.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00" dirty="0"/>
              <a:t>5. How to support validity duration and time validity for a PIN.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Start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Risks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FS_PIN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SA2#154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FS_PIN</a:t>
            </a:r>
            <a:r>
              <a:rPr lang="en-US" altLang="zh-CN" sz="3200" b="1" dirty="0"/>
              <a:t> </a:t>
            </a:r>
            <a:r>
              <a:rPr lang="en-US" altLang="de-DE" b="1" dirty="0"/>
              <a:t>status at SA#98e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SA#97e: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Final conclusions captured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23.700-88 v1.1.0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/>
              <a:t>Resolve remain </a:t>
            </a:r>
            <a:r>
              <a:rPr lang="en-US" altLang="zh-CN" sz="1200" kern="0"/>
              <a:t>outstanding </a:t>
            </a:r>
            <a:r>
              <a:rPr lang="en-US" sz="1200" kern="0"/>
              <a:t> </a:t>
            </a:r>
            <a:r>
              <a:rPr lang="en-US" sz="1200" kern="0" dirty="0"/>
              <a:t>issues in TR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Start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1146816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3367EB-AB6A-4E5D-82E5-2C9ECFA43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517" y="2857500"/>
            <a:ext cx="6827838" cy="1143000"/>
          </a:xfrm>
        </p:spPr>
        <p:txBody>
          <a:bodyPr/>
          <a:lstStyle/>
          <a:p>
            <a:r>
              <a:rPr lang="en-US" altLang="zh-CN" dirty="0"/>
              <a:t>Annex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331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896374"/>
            <a:ext cx="8388466" cy="280908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/>
              <a:t>Overall Plan</a:t>
            </a:r>
            <a:r>
              <a:rPr lang="en-US" altLang="zh-CN" sz="2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SA2#149 (0.5TU): TR skeleton, scope, arch assumptions; new KIs, new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SA2#150 (0.5TU): New solutions, (new/updated) KIs, KI with solution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SA2#151 (1TU): Solutions, initial evaluations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SA2#152 (1TU): Solutions, evaluations, Interim conclusions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SA2#153 (0.5TU): Finalize conclusions, evaluation updates; WID approval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SA2#154AH: start normative work. 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D37CE91F-A288-4462-9F55-0EF498272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69435"/>
              </p:ext>
            </p:extLst>
          </p:nvPr>
        </p:nvGraphicFramePr>
        <p:xfrm>
          <a:off x="771970" y="1528477"/>
          <a:ext cx="7949780" cy="959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278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0361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51225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34728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629808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9536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9536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8060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1012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600287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644569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629808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</a:tblGrid>
              <a:tr h="245982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Feb,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May,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Aug,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Nov,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Jan, 23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Feb, 23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393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Study 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Normative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#154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3198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FS_PIN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purl.org/dc/elements/1.1/"/>
    <ds:schemaRef ds:uri="http://purl.org/dc/terms/"/>
    <ds:schemaRef ds:uri="http://schemas.microsoft.com/office/2006/documentManagement/types"/>
    <ds:schemaRef ds:uri="09cef1fd-e61b-4dbf-b745-21988b13f978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46249</TotalTime>
  <Words>477</Words>
  <Application>Microsoft Office PowerPoint</Application>
  <PresentationFormat>全屏显示(4:3)</PresentationFormat>
  <Paragraphs>120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FS_PIN Status Report</vt:lpstr>
      <vt:lpstr>FS_PIN status after SA2#154 (1/2)</vt:lpstr>
      <vt:lpstr>PowerPoint 演示文稿</vt:lpstr>
      <vt:lpstr>FS_PIN status at SA#98e</vt:lpstr>
      <vt:lpstr>Annex</vt:lpstr>
      <vt:lpstr>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vivo-Zhenhua</cp:lastModifiedBy>
  <cp:revision>2100</cp:revision>
  <dcterms:created xsi:type="dcterms:W3CDTF">2008-08-30T09:32:10Z</dcterms:created>
  <dcterms:modified xsi:type="dcterms:W3CDTF">2022-11-23T16:20:55Z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