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1" r:id="rId8"/>
    <p:sldId id="794" r:id="rId9"/>
    <p:sldId id="79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 – 18 November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2022, Toulouse, France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S2-2211386</a:t>
            </a:r>
            <a:endParaRPr lang="de-DE" sz="1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, 14 – 18 November,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SA#96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28957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v1.1.0 generated by incorporating approved contributions at SA2 #153E and sent to SA </a:t>
            </a:r>
            <a:r>
              <a:rPr lang="en-US" altLang="de-DE" sz="1400" kern="0"/>
              <a:t>for further information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is updated based on the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28 papers were submitted including 4 LS OUT, 12 papers were approved, 0 papers were not handled at SA2#153E, no TU was allocated at SA2#154.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Contentious Issue: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#1 conclusion on how to provide VPLMN ID to UE along URSP.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#2 conclusion on solution based on UE reporting assistance information during PDU Session Establishment/Modification to 5GC.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#3 conclusion on whether URSP mapping in EPS requires dynamic configuration mechanism and how to handle the EPS mobility for a UE that is dual registered (i.e. with a registration in 5GS via N3IWF and attached to EPC/E-UTRAN).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ENs for conclusion of KI #1, #2 and #3 at January SA2#155-AH meeting by borrowing 0.2 TU from normative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Complete normative work in Q1’23.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SA2#153E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7963468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v1.1.0 is generated  by incorporating approved contributions at SA2 #153E</a:t>
            </a:r>
            <a:r>
              <a:rPr lang="en-US" sz="1400" kern="0" dirty="0"/>
              <a:t>. TR approval was postponed.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0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KI#4 are completely concluded, KI#1, #2 and #3  are concluded with some </a:t>
            </a:r>
            <a:r>
              <a:rPr lang="en-US" altLang="de-DE" sz="1400" kern="0" dirty="0" err="1"/>
              <a:t>ENs.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28 papers were submitted including 4 LS OUT, 12 papers were approved, 0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existing solution is updated, 4 evaluation and conclusion papers are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existing solution is updated, 1 conclusion paper was approved, 1 LS to SA3 is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evaluation and conclusion paper resolving the EN is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evaluation and conclusion update paper is approved, 1 LS to GSMA and 1 LS to CT1 are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1168836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#1 conclusion on how to provide VPLMN ID to UE along URSP.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#2 conclusion on solution based on UE reporting assistance information during PDU Session Establishment/Modification to 5GC.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#3 conclusion on whether URSP mapping in EPS requires dynamic configuration mechanism and how to handle the EPS mobility for a UE that is dual registered (i.e. with a registration in 5GS via N3IWF and attached to EPC/E-UTRAN).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>
              <a:highlight>
                <a:srgbClr val="FFFF00"/>
              </a:highlight>
            </a:endParaRP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1583909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v1.1.0 is generated  by incorporating approved contributions at SA2 #153E</a:t>
            </a:r>
            <a:r>
              <a:rPr lang="en-US" sz="1400" kern="0" dirty="0"/>
              <a:t>. TR approval is postponed to SA2#155-AH.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TU is allocated at this meeting.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is updated based on the latest TR conclusion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coversheet is approved for further information to SA Plenary.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417220658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748364"/>
          </a:xfrm>
        </p:spPr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FS_eUEPO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432042"/>
              </p:ext>
            </p:extLst>
          </p:nvPr>
        </p:nvGraphicFramePr>
        <p:xfrm>
          <a:off x="887570" y="133544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490538" y="1976797"/>
            <a:ext cx="8230153" cy="367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information and potential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update.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SA2#154, 0 TU assigned: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WID update, TR for further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SA2#155AH(e), 0.2 TU borrowed from normative phase, 6 documents for study phase in maximum; 0.55 TU assigned for normative phase, 17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Resolve the ENs in the TR conclusion, update conclusions, WID update, TR for approval.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SA2#155, 0.75 TU assigned for normative phase, 23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Complete the normative work.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20384"/>
              </p:ext>
            </p:extLst>
          </p:nvPr>
        </p:nvGraphicFramePr>
        <p:xfrm>
          <a:off x="886378" y="162202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43391</TotalTime>
  <Words>938</Words>
  <Application>Microsoft Office PowerPoint</Application>
  <PresentationFormat>On-screen Show (4:3)</PresentationFormat>
  <Paragraphs>132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等线</vt:lpstr>
      <vt:lpstr>Arial</vt:lpstr>
      <vt:lpstr>Calibri</vt:lpstr>
      <vt:lpstr>Times New Roman</vt:lpstr>
      <vt:lpstr>Office Theme</vt:lpstr>
      <vt:lpstr>FS_eUEPO Status Report</vt:lpstr>
      <vt:lpstr>FS_eUEPO status after SA#96</vt:lpstr>
      <vt:lpstr>FS_eUEPO status at SA2#153E</vt:lpstr>
      <vt:lpstr>FS_eUEPO status at SA2#153E (2/2)</vt:lpstr>
      <vt:lpstr>FS_eUEPO status at SA2#154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1905</cp:revision>
  <dcterms:created xsi:type="dcterms:W3CDTF">2008-08-30T09:32:10Z</dcterms:created>
  <dcterms:modified xsi:type="dcterms:W3CDTF">2022-11-21T08:52:26Z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