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835" r:id="rId3"/>
    <p:sldId id="836" r:id="rId4"/>
    <p:sldId id="837" r:id="rId5"/>
    <p:sldId id="838" r:id="rId6"/>
    <p:sldId id="834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77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11/18/2022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11/18/2022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02638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66085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290078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57086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#154</a:t>
            </a:r>
          </a:p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Toulouse, France, EU, 14-18 November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effectLst/>
              </a:rPr>
              <a:t>S2-2211383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en-IE" altLang="de-DE" sz="1200" dirty="0">
                <a:solidFill>
                  <a:schemeClr val="bg1"/>
                </a:solidFill>
              </a:rPr>
              <a:t>4 Toulouse, France, EU</a:t>
            </a:r>
            <a:r>
              <a:rPr lang="en-US" altLang="de-DE" sz="1200" baseline="0" dirty="0">
                <a:solidFill>
                  <a:schemeClr val="bg1"/>
                </a:solidFill>
              </a:rPr>
              <a:t>, 14–18 November 2022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FS_EDGE_Ph2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en-GB" altLang="zh-CN" sz="3600" b="1" dirty="0"/>
            </a:br>
            <a:r>
              <a:rPr lang="en-GB" altLang="zh-CN" sz="3600" b="1" dirty="0"/>
              <a:t>EDGE_Ph2 status 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zh-CN" sz="1800" b="1">
                <a:latin typeface="Arial" charset="0"/>
              </a:rPr>
              <a:t>Patrice Hédé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Huawei Technologies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FS EDGE Ph2 status after SA2#154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355186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SA2#153-e: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requested for Study phase in 2022 is 7,25, all TUs have now been used.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3 contributions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 editorial clean-up contribution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</a:t>
            </a:r>
            <a:r>
              <a:rPr lang="en-US" altLang="ko-KR" sz="1200" dirty="0">
                <a:solidFill>
                  <a:srgbClr val="FF0000"/>
                </a:solidFill>
              </a:rPr>
              <a:t> </a:t>
            </a:r>
            <a:r>
              <a:rPr lang="en-US" altLang="ko-KR" sz="1200" dirty="0"/>
              <a:t>conclusion (KI#6) and 1 conclusion update (KI#1)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All KIs are now concluded: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5</a:t>
            </a:r>
            <a:r>
              <a:rPr lang="en-US" altLang="ko-KR" sz="1200" dirty="0">
                <a:solidFill>
                  <a:srgbClr val="FF0000"/>
                </a:solidFill>
              </a:rPr>
              <a:t> </a:t>
            </a:r>
            <a:r>
              <a:rPr lang="en-US" altLang="ko-KR" sz="1200" dirty="0"/>
              <a:t>KIs are proceeding to normative phase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 KI will be handled as part of XRM WI (KI#2)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 KI will not proceed to normative phase (KI#6)</a:t>
            </a:r>
            <a:endParaRPr lang="en-US" altLang="ko-KR" sz="1200" dirty="0">
              <a:solidFill>
                <a:srgbClr val="FF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Study is now completed.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TR is sent for approval to SA plenary.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4364931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97%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619576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EDGE Ph2 status after SA2#154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355186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SA2#153-e: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This is the first meeting for the Work Item.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for the work item: 4,25 TUs. 0,75 TUs used in SA2#154. Remaining TUs: 3,5 TUs.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3 objectives have been discussed in this meeting, with 8 CRs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KI#1: 2 CRs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KI#3: all CRs were postponed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KI#4: 6 CRs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Continue the discussion and contributions on all objectives.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9310769"/>
              </p:ext>
            </p:extLst>
          </p:nvPr>
        </p:nvGraphicFramePr>
        <p:xfrm>
          <a:off x="179388" y="1277120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SP-220987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→ 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S2-2209986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14493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FS EDGE Ph2 status at SA#98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355186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SA#97-e: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requested for Study phase in 2022 is 7,25, all TUs have now been used.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All KIs are now concluded: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5</a:t>
            </a:r>
            <a:r>
              <a:rPr lang="en-US" altLang="ko-KR" sz="1200" dirty="0">
                <a:solidFill>
                  <a:srgbClr val="FF0000"/>
                </a:solidFill>
              </a:rPr>
              <a:t> </a:t>
            </a:r>
            <a:r>
              <a:rPr lang="en-US" altLang="ko-KR" sz="1200" dirty="0"/>
              <a:t>KIs are proceeding to normative phase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 KI will be handled as part of XRM WI (KI#2)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 KI will not proceed to normative phase (KI#6)</a:t>
            </a:r>
            <a:endParaRPr lang="en-US" altLang="ko-KR" sz="1200" dirty="0">
              <a:solidFill>
                <a:srgbClr val="FF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Study is now completed.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TR is sent for approval to SA plenary.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6006409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83%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076244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EDGE Ph2 status at SA#98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355186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SA#97: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This is the first quarter for the Work Item.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The work item has been updated to include all objectives based on the conclusions of TR 23.700-48.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for the work item: 4,25 TUs. 0,75 TUs used in Q4-2022. Remaining TUs: 3,5 TUs.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3 objectives have been discussed in this meeting, with 8 CRs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KI#1: 2 CRs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KI#3: all CRs were postponed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KI#4: 6 CRs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Complete the discussion and contributions on all objectives.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4186285"/>
              </p:ext>
            </p:extLst>
          </p:nvPr>
        </p:nvGraphicFramePr>
        <p:xfrm>
          <a:off x="179388" y="1277120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15%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SP-220987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→ </a:t>
                      </a:r>
                    </a:p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S2-2209986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778092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58475" cy="787400"/>
          </a:xfrm>
        </p:spPr>
        <p:txBody>
          <a:bodyPr/>
          <a:lstStyle/>
          <a:p>
            <a:r>
              <a:rPr lang="en-GB" altLang="en-US" sz="2800" b="1" dirty="0"/>
              <a:t>EDGE Ph2 status after SA2#154 — 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767" y="1938159"/>
            <a:ext cx="8388466" cy="4374587"/>
          </a:xfrm>
        </p:spPr>
        <p:txBody>
          <a:bodyPr/>
          <a:lstStyle/>
          <a:p>
            <a:r>
              <a:rPr lang="en-US" altLang="en-US" sz="1800" b="1" dirty="0"/>
              <a:t>Study phase</a:t>
            </a:r>
          </a:p>
          <a:p>
            <a:pPr lvl="1"/>
            <a:r>
              <a:rPr lang="en-US" altLang="en-US" sz="1200" i="1" dirty="0"/>
              <a:t>SA2#149e, Feb (1TU): Agreement on scenarios/use cases and assumptions for all KIs</a:t>
            </a:r>
          </a:p>
          <a:p>
            <a:pPr lvl="1"/>
            <a:r>
              <a:rPr lang="en-US" altLang="en-US" sz="1200" i="1" dirty="0"/>
              <a:t>SA2#150e, Apr (1TU): Updates to KI definition. Solutions</a:t>
            </a:r>
          </a:p>
          <a:p>
            <a:pPr lvl="1"/>
            <a:r>
              <a:rPr lang="en-US" altLang="en-US" sz="1200" i="1" dirty="0"/>
              <a:t>SA2#151e, May (2TU): Solutions</a:t>
            </a:r>
          </a:p>
          <a:p>
            <a:pPr lvl="1"/>
            <a:r>
              <a:rPr lang="en-US" altLang="en-US" sz="1200" i="1" dirty="0"/>
              <a:t>SA2#152e, Aug (2TU): Solutions, evaluations, conclusions</a:t>
            </a:r>
          </a:p>
          <a:p>
            <a:pPr lvl="2"/>
            <a:r>
              <a:rPr lang="en-US" altLang="en-US" sz="1100" i="1" dirty="0"/>
              <a:t>Approval of first version of Edge ph2 WID based on first conclusions, TR sent for information</a:t>
            </a:r>
            <a:endParaRPr lang="en-US" altLang="en-US" sz="1400" i="1" dirty="0"/>
          </a:p>
          <a:p>
            <a:pPr lvl="1"/>
            <a:r>
              <a:rPr lang="en-US" altLang="en-US" sz="1200" i="1" dirty="0"/>
              <a:t>SA2#153e, Oct (1TU): evaluations, conclusions</a:t>
            </a:r>
          </a:p>
          <a:p>
            <a:pPr lvl="2"/>
            <a:r>
              <a:rPr lang="en-US" altLang="en-US" sz="1100" i="1" dirty="0"/>
              <a:t>Completion of conclusions, Edge ph2 WID based on remaining conclusions</a:t>
            </a:r>
          </a:p>
          <a:p>
            <a:pPr lvl="1"/>
            <a:r>
              <a:rPr lang="en-US" altLang="en-US" sz="1400" dirty="0"/>
              <a:t>SA2#154, Nov (0,25 TU): final conclusions</a:t>
            </a:r>
          </a:p>
          <a:p>
            <a:pPr lvl="2"/>
            <a:r>
              <a:rPr lang="en-US" altLang="en-US" sz="1200" dirty="0"/>
              <a:t>TR sent for approval, Edge ph2 WID based on final conclusions if needed</a:t>
            </a:r>
          </a:p>
          <a:p>
            <a:r>
              <a:rPr lang="en-US" altLang="en-US" sz="1800" b="1" dirty="0"/>
              <a:t>Normative phase</a:t>
            </a:r>
          </a:p>
          <a:p>
            <a:pPr lvl="1"/>
            <a:r>
              <a:rPr lang="en-US" altLang="en-US" sz="1600" dirty="0"/>
              <a:t>SA2#154, Nov (0,75 TU): Initiate discussion on most KIs.</a:t>
            </a:r>
          </a:p>
          <a:p>
            <a:pPr lvl="2"/>
            <a:r>
              <a:rPr lang="en-US" altLang="en-US" sz="1400" dirty="0"/>
              <a:t>First CRs discussed and approved</a:t>
            </a:r>
          </a:p>
          <a:p>
            <a:pPr lvl="1"/>
            <a:r>
              <a:rPr lang="en-US" altLang="en-US" sz="1600" dirty="0"/>
              <a:t>SA2#155-ah, Jan (1,5 TU): Progress discussion on all KIs in the WID</a:t>
            </a:r>
          </a:p>
          <a:p>
            <a:pPr lvl="2"/>
            <a:r>
              <a:rPr lang="en-US" altLang="en-US" sz="1400" dirty="0"/>
              <a:t>Further CRs approved, hopefully some KIs concluded (e.g. KI#3/5/7)</a:t>
            </a:r>
          </a:p>
          <a:p>
            <a:pPr lvl="1"/>
            <a:r>
              <a:rPr lang="en-US" altLang="en-US" sz="1600" dirty="0"/>
              <a:t>SA2#155, Feb (2 TU): Completion of normative work</a:t>
            </a:r>
          </a:p>
          <a:p>
            <a:pPr lvl="2"/>
            <a:r>
              <a:rPr lang="en-US" altLang="en-US" sz="1400" dirty="0"/>
              <a:t>Remaining CRs to be approved, main normative work completed</a:t>
            </a:r>
          </a:p>
          <a:p>
            <a:pPr lvl="1"/>
            <a:endParaRPr lang="en-US" altLang="en-US" sz="1400" b="1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09365"/>
              </p:ext>
            </p:extLst>
          </p:nvPr>
        </p:nvGraphicFramePr>
        <p:xfrm>
          <a:off x="592277" y="1224899"/>
          <a:ext cx="7524457" cy="790575"/>
        </p:xfrm>
        <a:graphic>
          <a:graphicData uri="http://schemas.openxmlformats.org/drawingml/2006/table">
            <a:tbl>
              <a:tblPr/>
              <a:tblGrid>
                <a:gridCol w="9402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5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6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FS_EDGE_Ph2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7,25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0,25/</a:t>
                      </a:r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16102</TotalTime>
  <Words>813</Words>
  <Application>Microsoft Office PowerPoint</Application>
  <PresentationFormat>On-screen Show (4:3)</PresentationFormat>
  <Paragraphs>157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宋体</vt:lpstr>
      <vt:lpstr>Arial</vt:lpstr>
      <vt:lpstr>Calibri</vt:lpstr>
      <vt:lpstr>等线</vt:lpstr>
      <vt:lpstr>Times New Roman</vt:lpstr>
      <vt:lpstr>Office Theme</vt:lpstr>
      <vt:lpstr>FS_EDGE_Ph2 status report EDGE_Ph2 status report</vt:lpstr>
      <vt:lpstr>FS EDGE Ph2 status after SA2#154</vt:lpstr>
      <vt:lpstr>EDGE Ph2 status after SA2#154</vt:lpstr>
      <vt:lpstr>FS EDGE Ph2 status at SA#98</vt:lpstr>
      <vt:lpstr>EDGE Ph2 status at SA#98</vt:lpstr>
      <vt:lpstr>EDGE Ph2 status after SA2#154 — work plan</vt:lpstr>
    </vt:vector>
  </TitlesOfParts>
  <Company>Huawei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keywords/>
  <dc:description/>
  <cp:lastModifiedBy>Patrice Hédé</cp:lastModifiedBy>
  <cp:revision>1809</cp:revision>
  <dcterms:created xsi:type="dcterms:W3CDTF">2008-08-30T09:32:10Z</dcterms:created>
  <dcterms:modified xsi:type="dcterms:W3CDTF">2022-11-18T12:29:15Z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1668774463</vt:lpwstr>
  </property>
</Properties>
</file>