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1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F446-F09B-435C-A09E-96AB53A7B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2255F-0049-4778-9C57-AD9CEBE9D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548E6-77B6-42F3-B102-6191953C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EC662-B7AE-4DEB-8E53-929C28BC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14FA6-10C3-4993-9914-3F581AB9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128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7143-4690-45B3-B717-BF6A3EA4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BFA05-6EA3-4259-BC00-C71FE8E37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EFACA-494D-4385-9A97-71703205E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88D8A-889D-4EE3-AC8E-CD015FA95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51AEE-A898-4E35-8285-24077D09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275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66EFF0-3AAC-4A55-9814-8DF35B51AE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B408B-7522-4CDA-B401-00FC5F279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577C-5A89-4FAC-A9D3-9D56ADD1B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DE33E-B370-4FB0-95B4-DD64D52D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77DD4-0F05-4B42-A7B1-54F20CC44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689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4324-43F7-489D-A123-00B227729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5615A-522F-4A33-8894-1CFF0E0F0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98144-5E65-4518-B56F-F4D1EA77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0EA58-95E8-4CA9-86E6-2A290E1CD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4880-1398-4F92-9E52-FB1C6A29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571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5B27D-12B1-4CDB-8624-0359A2D8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45C05-2D31-44A5-8DDE-939C6432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62578-258D-4172-A96F-3139A13CF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8C43A-FF11-4ADA-872B-C4496C362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2C666-85A9-43B2-8007-192EDA84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024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93F1-AF3D-43B6-8DC4-8B4CCBFC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B2A7C-2872-44F4-B33B-3480D3E0F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CFBB6-0046-40DE-8DCD-802D2F93C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6DD35-9D78-41AE-AED7-06B291C38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94D71-B706-4AA1-A50C-FA5A61F1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73236-297B-4674-86C1-99FFFD3A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213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3D492-D3F6-4410-AF41-A775248F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4775E-052D-49DB-9581-3AEA23180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7CED1-8F11-4A25-BBF2-8A3C72F6A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DE031-A233-4E54-B2D2-4C31BB8E7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51945A-7AC4-4E49-8C00-39C58C1E3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556077-93B6-4CE6-9064-A8BAA71DB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EFAC7-1812-49AD-9E52-9048305E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DBAC0F-9A01-4C30-858E-8985D2D9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0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5DD5D-35FC-4F9B-9D0A-90A5C26F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C569F-B7BB-4CE7-8608-99BA6F5E1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E3DF22-B0A8-4C2E-AC2D-93567F573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B06CC-62F6-446B-AC41-960C3C371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476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8465B9-9F58-4E06-8764-AE42781A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157845-42E9-47DE-85D4-7EAAD6056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E757A-88ED-4057-A074-25B2A85FE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723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E15E-5563-431C-8FB4-CCAA33FD5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B3495-5C13-47E9-A042-AD2BAAACD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0699A-7934-4A27-A895-78BADEDF5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C6932-BFDB-4750-B3E0-9154FD007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D452C-1FCB-49B0-9ED1-C18FE906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B2A08-D5C1-49B9-A4D7-E22D423EE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45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FBC6-F490-4743-9D41-2A393C45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32E37B-A3E2-4631-8F89-24541CA18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64467-1EEE-4C4B-91B9-E6AC3A30A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07B6D6-1A92-4918-B111-477C3FAC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0CA8C-37F3-4B91-B5BA-CBC20D86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4A0C4-F70B-4232-BACA-8613B863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698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5165-0133-4F41-A1E8-44D5D2813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FDF9E-C683-4946-B118-6BA82BABC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E3FF3-1BA3-4F47-9B47-DB6164416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02467-505E-4342-B6C8-0D4539E26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5FDFE-1CB1-471D-81B2-C0D7DCB29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643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72FE-59B9-4DB2-80BE-E0374D06DA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Edge Ph2 CC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549C0F-8512-4900-971B-3E727396A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9/12/2022</a:t>
            </a:r>
          </a:p>
          <a:p>
            <a:endParaRPr lang="en-IE" dirty="0"/>
          </a:p>
          <a:p>
            <a:r>
              <a:rPr lang="en-IE" dirty="0"/>
              <a:t>Patrice Hédé, rapporteur</a:t>
            </a:r>
          </a:p>
        </p:txBody>
      </p:sp>
    </p:spTree>
    <p:extLst>
      <p:ext uri="{BB962C8B-B14F-4D97-AF65-F5344CB8AC3E}">
        <p14:creationId xmlns:p14="http://schemas.microsoft.com/office/powerpoint/2010/main" val="21968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KI#4 </a:t>
            </a:r>
            <a:r>
              <a:rPr lang="en-IE"/>
              <a:t>discussion (≤ </a:t>
            </a:r>
            <a:r>
              <a:rPr lang="en-IE" dirty="0"/>
              <a:t>80mn)</a:t>
            </a:r>
          </a:p>
          <a:p>
            <a:pPr lvl="1"/>
            <a:r>
              <a:rPr lang="en-IE" dirty="0"/>
              <a:t>Common EAS, Common DNAI selection discussion (</a:t>
            </a:r>
            <a:r>
              <a:rPr lang="en-IE" dirty="0" err="1"/>
              <a:t>Xinpeng</a:t>
            </a:r>
            <a:r>
              <a:rPr lang="en-IE" dirty="0"/>
              <a:t>)</a:t>
            </a:r>
          </a:p>
          <a:p>
            <a:pPr lvl="1"/>
            <a:r>
              <a:rPr lang="en-IE" dirty="0"/>
              <a:t>Common EAS/DNAI (</a:t>
            </a:r>
            <a:r>
              <a:rPr lang="en-IE" dirty="0" err="1"/>
              <a:t>Jari</a:t>
            </a:r>
            <a:r>
              <a:rPr lang="en-IE" dirty="0"/>
              <a:t>) — focus mainly on the Rel-18 aspect</a:t>
            </a:r>
          </a:p>
          <a:p>
            <a:pPr lvl="1"/>
            <a:r>
              <a:rPr lang="en-IE" dirty="0"/>
              <a:t>Other open points TBD</a:t>
            </a:r>
          </a:p>
          <a:p>
            <a:r>
              <a:rPr lang="en-IE" dirty="0"/>
              <a:t>WI organisation (rest of time)</a:t>
            </a:r>
          </a:p>
          <a:p>
            <a:pPr lvl="1"/>
            <a:r>
              <a:rPr lang="en-IE" dirty="0"/>
              <a:t>Timing for the WI completion in February</a:t>
            </a:r>
          </a:p>
          <a:p>
            <a:pPr lvl="1"/>
            <a:r>
              <a:rPr lang="en-IE" dirty="0"/>
              <a:t>How to progress KI#1/HR, KI#1/LBO, KI#3, KI#4, KI#5, KI#7</a:t>
            </a:r>
          </a:p>
          <a:p>
            <a:pPr lvl="2"/>
            <a:r>
              <a:rPr lang="en-IE" dirty="0"/>
              <a:t>Base papers, alternative proposals</a:t>
            </a:r>
          </a:p>
          <a:p>
            <a:endParaRPr lang="en-IE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62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Timing for WI completion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SA2#154ah: 1,5 TU (~45 documents)</a:t>
            </a:r>
          </a:p>
          <a:p>
            <a:pPr lvl="1"/>
            <a:r>
              <a:rPr lang="en-IE" dirty="0"/>
              <a:t>Progress KI#1/HR, KI#4</a:t>
            </a:r>
          </a:p>
          <a:p>
            <a:pPr lvl="1"/>
            <a:r>
              <a:rPr lang="en-IE" dirty="0"/>
              <a:t>Complete mostly KI#3, KI#5?, KI#7</a:t>
            </a:r>
          </a:p>
          <a:p>
            <a:pPr lvl="1"/>
            <a:r>
              <a:rPr lang="en-IE" dirty="0"/>
              <a:t>Sort out relation of KI#1/LBO with </a:t>
            </a:r>
            <a:r>
              <a:rPr lang="en-IE" dirty="0" err="1"/>
              <a:t>eUEPO</a:t>
            </a:r>
            <a:endParaRPr lang="en-IE" dirty="0"/>
          </a:p>
          <a:p>
            <a:r>
              <a:rPr lang="en-IE" dirty="0"/>
              <a:t>SA2#155: 1 TU (1h30) + leftover</a:t>
            </a:r>
          </a:p>
          <a:p>
            <a:pPr lvl="1"/>
            <a:r>
              <a:rPr lang="en-IE" dirty="0"/>
              <a:t>Sort out pain points, complete Edge Ph2 feature (</a:t>
            </a:r>
            <a:r>
              <a:rPr lang="en-IE" i="1" dirty="0"/>
              <a:t>at least</a:t>
            </a:r>
            <a:r>
              <a:rPr lang="en-IE" dirty="0"/>
              <a:t> all Cat B/C)</a:t>
            </a:r>
          </a:p>
          <a:p>
            <a:r>
              <a:rPr lang="en-IE" dirty="0"/>
              <a:t>After SA#99</a:t>
            </a:r>
          </a:p>
          <a:p>
            <a:pPr lvl="1"/>
            <a:r>
              <a:rPr lang="en-IE" dirty="0"/>
              <a:t>Maintenance and corrections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82310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Notes for KI#1/HR + KI#LBO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336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Notes for KI#3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1090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Notes for KI#4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966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Notes for KI#5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474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Notes for KI#7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086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205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Edge Ph2 CC</vt:lpstr>
      <vt:lpstr>Agenda</vt:lpstr>
      <vt:lpstr>Timing for WI completion</vt:lpstr>
      <vt:lpstr>Notes for KI#1/HR + KI#LBO</vt:lpstr>
      <vt:lpstr>Notes for KI#3</vt:lpstr>
      <vt:lpstr>Notes for KI#4</vt:lpstr>
      <vt:lpstr>Notes for KI#5</vt:lpstr>
      <vt:lpstr>Notes for KI#7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Edge Ph2 CC</dc:title>
  <dc:creator>Editor (Patrice Hédé)</dc:creator>
  <cp:lastModifiedBy>Editor (Patrice Hédé)</cp:lastModifiedBy>
  <cp:revision>3</cp:revision>
  <dcterms:created xsi:type="dcterms:W3CDTF">2022-12-09T12:48:00Z</dcterms:created>
  <dcterms:modified xsi:type="dcterms:W3CDTF">2022-12-09T12:55:42Z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1670253760</vt:lpwstr>
  </property>
</Properties>
</file>