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824" r:id="rId6"/>
    <p:sldId id="82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75" d="100"/>
          <a:sy n="75" d="100"/>
        </p:scale>
        <p:origin x="-1144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925727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S2-2209224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153E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October 10th 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– 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17th 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2022,Elbonia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WG2#1523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US" altLang="zh-CN" sz="1300" baseline="0" dirty="0" smtClean="0">
                <a:solidFill>
                  <a:schemeClr val="bg1"/>
                </a:solidFill>
                <a:latin typeface="+mn-lt"/>
              </a:rPr>
              <a:t>Oct</a:t>
            </a:r>
            <a:r>
              <a:rPr lang="en-US" altLang="de-DE" sz="1300" baseline="0" dirty="0" smtClean="0">
                <a:solidFill>
                  <a:schemeClr val="bg1"/>
                </a:solidFill>
                <a:latin typeface="+mn-lt"/>
              </a:rPr>
              <a:t>.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10-217,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2022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 smtClean="0"/>
              <a:t>FS_</a:t>
            </a:r>
            <a:r>
              <a:rPr lang="en-GB" sz="3600" b="1" dirty="0" smtClean="0"/>
              <a:t>NG_RTC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96901" cy="787400"/>
          </a:xfrm>
        </p:spPr>
        <p:txBody>
          <a:bodyPr/>
          <a:lstStyle/>
          <a:p>
            <a:pPr algn="l"/>
            <a:r>
              <a:rPr lang="en-US" altLang="de-DE" b="1" dirty="0"/>
              <a:t> </a:t>
            </a:r>
            <a:r>
              <a:rPr lang="en-US" altLang="de-DE" b="1" dirty="0" smtClean="0"/>
              <a:t>FS_NG_RTC</a:t>
            </a:r>
            <a:r>
              <a:rPr lang="en-US" altLang="zh-CN" b="1" dirty="0" smtClean="0"/>
              <a:t> work plan updates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9244" y="2943870"/>
            <a:ext cx="8705300" cy="3077551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The usage of TUs has been adjusted according to the delay of TR conclusion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b="1" dirty="0" smtClean="0"/>
              <a:t>The total TU is still kept unchanged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b="1" dirty="0" smtClean="0"/>
              <a:t>0.5 TU has been used for study at #153E, which decreases TU for normative work to 1.5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b="1" dirty="0" smtClean="0"/>
              <a:t>More TUs are foreseen for TR conclusion</a:t>
            </a:r>
            <a:endParaRPr lang="en-US" altLang="zh-CN" sz="1400" b="1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The </a:t>
            </a:r>
            <a:r>
              <a:rPr lang="en-US" altLang="zh-CN" sz="1800" b="1" dirty="0" smtClean="0"/>
              <a:t>work plan is updated  according to the progress at #</a:t>
            </a:r>
            <a:r>
              <a:rPr lang="en-US" altLang="zh-CN" sz="1800" b="1" dirty="0" smtClean="0"/>
              <a:t>153E</a:t>
            </a:r>
            <a:r>
              <a:rPr lang="en-US" altLang="zh-CN" sz="1800" b="1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#154  has no agenda item </a:t>
            </a:r>
            <a:r>
              <a:rPr lang="en-US" altLang="zh-CN" sz="1600" dirty="0" smtClean="0"/>
              <a:t>for FS_NG_RTC and NG_RTC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#154AH </a:t>
            </a:r>
            <a:r>
              <a:rPr lang="en-US" altLang="zh-CN" sz="1600" dirty="0" smtClean="0"/>
              <a:t>meeting: </a:t>
            </a:r>
            <a:r>
              <a:rPr lang="en-US" altLang="zh-CN" sz="1600" dirty="0" smtClean="0"/>
              <a:t>continue to conclude TR; start normative work if possible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#155 meeting: continue normative work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#156 meeting: exception for NG_RTC may be needed</a:t>
            </a:r>
            <a:endParaRPr lang="en-US" altLang="zh-CN" sz="1600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66410" y="1568728"/>
          <a:ext cx="8417668" cy="1106380"/>
        </p:xfrm>
        <a:graphic>
          <a:graphicData uri="http://schemas.openxmlformats.org/drawingml/2006/table">
            <a:tbl>
              <a:tblPr/>
              <a:tblGrid>
                <a:gridCol w="965009"/>
                <a:gridCol w="1011515"/>
                <a:gridCol w="895249"/>
                <a:gridCol w="709223"/>
                <a:gridCol w="614866"/>
                <a:gridCol w="594302"/>
                <a:gridCol w="604584"/>
                <a:gridCol w="604584"/>
                <a:gridCol w="604584"/>
                <a:gridCol w="604584"/>
                <a:gridCol w="604584"/>
                <a:gridCol w="604584"/>
              </a:tblGrid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Feb,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Apr,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May,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Aug,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Oct,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Nov,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Jan,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Feb,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149E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150E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151E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152E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153E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#154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#154AH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#155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SID/WID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Study Phase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Normative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Total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>
                          <a:latin typeface="等线"/>
                        </a:rPr>
                        <a:t>FS_NG_RTC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latin typeface="等线"/>
                        </a:rPr>
                        <a:t>4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等线"/>
                        </a:rPr>
                        <a:t>2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latin typeface="等线"/>
                        </a:rPr>
                        <a:t>6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等线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等线"/>
                          <a:ea typeface="+mn-ea"/>
                          <a:cs typeface="+mn-cs"/>
                        </a:rPr>
                        <a:t>0.5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等线"/>
                        <a:ea typeface="+mn-ea"/>
                        <a:cs typeface="+mn-cs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 smtClean="0">
                          <a:latin typeface="等线"/>
                        </a:rPr>
                        <a:t>0</a:t>
                      </a:r>
                      <a:endParaRPr lang="en-US" altLang="zh-CN" sz="1000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 smtClean="0">
                          <a:latin typeface="等线"/>
                        </a:rPr>
                        <a:t>1</a:t>
                      </a:r>
                      <a:endParaRPr lang="en-US" altLang="zh-CN" sz="1000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0.5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47999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b="1" dirty="0" smtClean="0"/>
              <a:t>FS_NG_RTC</a:t>
            </a:r>
            <a:r>
              <a:rPr lang="en-US" altLang="de-DE" b="1" dirty="0" smtClean="0"/>
              <a:t> status at </a:t>
            </a:r>
            <a:r>
              <a:rPr lang="en-US" altLang="de-DE" b="1" dirty="0" smtClean="0"/>
              <a:t>SA2#153</a:t>
            </a:r>
            <a:r>
              <a:rPr lang="en-US" altLang="zh-CN" b="1" dirty="0" smtClean="0"/>
              <a:t>E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643195709"/>
              </p:ext>
            </p:extLst>
          </p:nvPr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79%-&gt;80%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2022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940066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103284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17</a:t>
            </a:r>
            <a:r>
              <a:rPr lang="en-US" altLang="zh-CN" sz="1400" dirty="0" smtClean="0"/>
              <a:t> </a:t>
            </a:r>
            <a:r>
              <a:rPr lang="en-US" altLang="zh-CN" sz="1400" dirty="0" smtClean="0"/>
              <a:t>contributions from 7 companies were submitted and </a:t>
            </a:r>
            <a:r>
              <a:rPr lang="en-US" altLang="zh-CN" sz="1400" dirty="0" smtClean="0"/>
              <a:t>were all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Solution updates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KI#1 (IMS Data Channel): solution </a:t>
            </a:r>
            <a:r>
              <a:rPr lang="en-US" altLang="zh-CN" sz="1000" dirty="0" smtClean="0"/>
              <a:t>5, 6, 17, 20 and 22 were </a:t>
            </a:r>
            <a:r>
              <a:rPr lang="en-US" altLang="zh-CN" sz="1000" dirty="0" smtClean="0"/>
              <a:t>updated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New </a:t>
            </a:r>
            <a:r>
              <a:rPr lang="en-US" altLang="zh-CN" sz="1400" dirty="0" smtClean="0"/>
              <a:t>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KI#1 (IMS Data Channel): </a:t>
            </a:r>
            <a:r>
              <a:rPr lang="en-US" altLang="zh-CN" sz="1000" dirty="0" smtClean="0"/>
              <a:t>1 </a:t>
            </a:r>
            <a:r>
              <a:rPr lang="en-US" altLang="zh-CN" sz="1000" dirty="0" smtClean="0"/>
              <a:t>new </a:t>
            </a:r>
            <a:r>
              <a:rPr lang="en-US" altLang="zh-CN" sz="1000" dirty="0" smtClean="0"/>
              <a:t>solution postponed from SA#152E was agreed</a:t>
            </a:r>
            <a:endParaRPr lang="en-US" altLang="zh-CN" sz="10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Evaluation and conclusions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>
                <a:ea typeface="宋体"/>
                <a:cs typeface="Times New Roman"/>
              </a:rPr>
              <a:t>Conclusions </a:t>
            </a:r>
            <a:r>
              <a:rPr lang="en-GB" altLang="zh-CN" sz="1000" dirty="0" smtClean="0">
                <a:ea typeface="宋体"/>
                <a:cs typeface="Times New Roman"/>
              </a:rPr>
              <a:t>to </a:t>
            </a:r>
            <a:r>
              <a:rPr lang="en-GB" altLang="zh-CN" sz="1000" dirty="0" smtClean="0">
                <a:ea typeface="宋体"/>
                <a:cs typeface="Times New Roman"/>
              </a:rPr>
              <a:t>KI#1 was updated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>
                <a:ea typeface="宋体"/>
                <a:cs typeface="Times New Roman"/>
              </a:rPr>
              <a:t>KI#3 was partially concluded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>
                <a:ea typeface="宋体"/>
                <a:cs typeface="Times New Roman"/>
              </a:rPr>
              <a:t>KI#4 was concluded</a:t>
            </a:r>
            <a:endParaRPr lang="en-GB" altLang="zh-CN" sz="1000" dirty="0" smtClean="0">
              <a:ea typeface="宋体"/>
              <a:cs typeface="Times New Roman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A </a:t>
            </a:r>
            <a:r>
              <a:rPr lang="en-GB" altLang="zh-CN" sz="1400" dirty="0" smtClean="0">
                <a:ea typeface="宋体"/>
                <a:cs typeface="Times New Roman"/>
              </a:rPr>
              <a:t>LS on </a:t>
            </a:r>
            <a:r>
              <a:rPr lang="en-GB" altLang="zh-CN" sz="1400" dirty="0" smtClean="0"/>
              <a:t>usage of DC application identifier in SDP </a:t>
            </a:r>
            <a:r>
              <a:rPr lang="en-GB" altLang="zh-CN" sz="1400" dirty="0" smtClean="0">
                <a:ea typeface="宋体"/>
                <a:cs typeface="Times New Roman"/>
              </a:rPr>
              <a:t>is </a:t>
            </a:r>
            <a:r>
              <a:rPr lang="en-GB" altLang="zh-CN" sz="1400" dirty="0" smtClean="0">
                <a:ea typeface="宋体"/>
                <a:cs typeface="Times New Roman"/>
              </a:rPr>
              <a:t>sent to SA4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</a:t>
            </a:r>
            <a:r>
              <a:rPr lang="en-US" altLang="zh-CN" sz="1400" dirty="0" smtClean="0"/>
              <a:t>offline discussions </a:t>
            </a:r>
            <a:r>
              <a:rPr lang="en-US" altLang="zh-CN" sz="1400" dirty="0" smtClean="0"/>
              <a:t>and </a:t>
            </a:r>
            <a:r>
              <a:rPr lang="en-US" altLang="zh-CN" sz="1400" dirty="0" smtClean="0"/>
              <a:t>try to finalize conclusions on KI#1 and KI#3 </a:t>
            </a:r>
            <a:r>
              <a:rPr lang="en-US" altLang="zh-CN" sz="1400" dirty="0" smtClean="0"/>
              <a:t>in </a:t>
            </a:r>
            <a:r>
              <a:rPr lang="en-US" altLang="zh-CN" sz="1400" dirty="0" smtClean="0"/>
              <a:t>SA2#154E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Send the TR to plenary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Start </a:t>
            </a:r>
            <a:r>
              <a:rPr lang="en-US" altLang="zh-CN" sz="1400" dirty="0" smtClean="0"/>
              <a:t>normative work </a:t>
            </a:r>
            <a:r>
              <a:rPr lang="en-US" altLang="zh-CN" sz="1400" dirty="0" smtClean="0"/>
              <a:t>for concluded KIs if possible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xmlns="" val="15427214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35835</TotalTime>
  <Words>323</Words>
  <Application>Microsoft Office PowerPoint</Application>
  <PresentationFormat>全屏显示(4:3)</PresentationFormat>
  <Paragraphs>84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   FS_NG_RTC Status Report</vt:lpstr>
      <vt:lpstr> FS_NG_RTC work plan updates</vt:lpstr>
      <vt:lpstr>FS_NG_RTC status at SA2#153E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R2</cp:lastModifiedBy>
  <cp:revision>1470</cp:revision>
  <dcterms:created xsi:type="dcterms:W3CDTF">2008-08-30T09:32:10Z</dcterms:created>
  <dcterms:modified xsi:type="dcterms:W3CDTF">2022-10-20T23:59:36Z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