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8" d="100"/>
          <a:sy n="68" d="100"/>
        </p:scale>
        <p:origin x="62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#S2-153E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October 10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	9213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SA2 153E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WG2#153E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October 10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in October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Completed all KI1 solutions (differentiated handling of devices behind 5G RG)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2 (slicing for Non 3GPP)/TNGF case with one EN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KI2 (slicing for Non 3GPP)/ / N3IWF case done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US" sz="1400" dirty="0">
                <a:latin typeface="Calibri" panose="020F0502020204030204" pitchFamily="34" charset="0"/>
              </a:rPr>
              <a:t>As 5WWC_Ph2 (study part) will not be on the agenda in Q4, the TR will only conclude Q1/23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600" dirty="0">
                <a:latin typeface="Calibri" panose="020F0502020204030204" pitchFamily="34" charset="0"/>
              </a:rPr>
              <a:t>(differentiated handling of devices behind 5G RG)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689008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SP-220800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January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</a:t>
            </a:r>
            <a:r>
              <a:rPr lang="en-CA" sz="1400">
                <a:latin typeface="Calibri" panose="020F0502020204030204" pitchFamily="34" charset="0"/>
              </a:rPr>
              <a:t>/KI1, </a:t>
            </a:r>
            <a:r>
              <a:rPr lang="en-CA" sz="1400" dirty="0">
                <a:latin typeface="Calibri" panose="020F0502020204030204" pitchFamily="34" charset="0"/>
              </a:rPr>
              <a:t>do Normative work for KI2/ TNGF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9548</TotalTime>
  <Words>362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S2-2209900</cp:lastModifiedBy>
  <cp:revision>1326</cp:revision>
  <dcterms:created xsi:type="dcterms:W3CDTF">2008-08-30T09:32:10Z</dcterms:created>
  <dcterms:modified xsi:type="dcterms:W3CDTF">2022-10-19T13:49:34Z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