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792" r:id="rId6"/>
    <p:sldId id="793" r:id="rId7"/>
    <p:sldId id="794" r:id="rId8"/>
    <p:sldId id="799" r:id="rId9"/>
    <p:sldId id="800" r:id="rId10"/>
    <p:sldId id="797" r:id="rId11"/>
    <p:sldId id="798" r:id="rId12"/>
    <p:sldId id="795" r:id="rId13"/>
    <p:sldId id="796" r:id="rId14"/>
    <p:sldId id="789" r:id="rId15"/>
    <p:sldId id="791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35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 – 17 October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 – 17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WI Status Report: Study on Phase 2 for UAS, UAV and UAM (FS_UAS_Ph2)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S2-2209120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454854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768316"/>
              </p:ext>
            </p:extLst>
          </p:nvPr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99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50738</TotalTime>
  <Words>1716</Words>
  <Application>Microsoft Office PowerPoint</Application>
  <PresentationFormat>On-screen Show (4:3)</PresentationFormat>
  <Paragraphs>352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</vt:lpstr>
      <vt:lpstr>Calibri</vt:lpstr>
      <vt:lpstr>Times New Roman</vt:lpstr>
      <vt:lpstr>Office Theme</vt:lpstr>
      <vt:lpstr>WI Status Report: Study on Phase 2 for UAS, UAV and UAM (FS_UAS_Ph2)</vt:lpstr>
      <vt:lpstr>FS_UAS_Ph2 status after SA2#153E (1/2)</vt:lpstr>
      <vt:lpstr>FS_UAS_Ph2 status after SA2#153E (2/2)</vt:lpstr>
      <vt:lpstr>Appendix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Stefano Faccin</cp:lastModifiedBy>
  <cp:revision>1876</cp:revision>
  <dcterms:created xsi:type="dcterms:W3CDTF">2008-08-30T09:32:10Z</dcterms:created>
  <dcterms:modified xsi:type="dcterms:W3CDTF">2022-10-18T14:25:06Z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