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87" r:id="rId6"/>
    <p:sldId id="788" r:id="rId7"/>
    <p:sldId id="791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38" autoAdjust="0"/>
    <p:restoredTop sz="94627" autoAdjust="0"/>
  </p:normalViewPr>
  <p:slideViewPr>
    <p:cSldViewPr snapToGrid="0">
      <p:cViewPr varScale="1">
        <p:scale>
          <a:sx n="124" d="100"/>
          <a:sy n="124" d="100"/>
        </p:scale>
        <p:origin x="1992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8/30/2022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8/30/2022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#152E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E-Meeting, 17-26 August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S2-2206981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WG2#152E</a:t>
            </a:r>
            <a:r>
              <a:rPr lang="en-GB" altLang="de-DE" sz="1200" baseline="0" dirty="0">
                <a:solidFill>
                  <a:schemeClr val="bg1"/>
                </a:solidFill>
              </a:rPr>
              <a:t> E-Meeting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August 17-26, 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Excel_Worksheet.xls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2946" y="2239766"/>
            <a:ext cx="701909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altLang="de-DE" sz="3600" b="1" dirty="0"/>
              <a:t>FS_REDCAP_Ph2 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432061" y="3890354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Qian Chen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Ericsson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/>
              <a:t>FS_REDCAP_Ph2 status after SA2#152E 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69950" y="2385090"/>
            <a:ext cx="8554481" cy="3885739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altLang="de-DE" sz="1800" b="1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Total 2 </a:t>
            </a:r>
            <a:r>
              <a:rPr lang="en-US" altLang="de-DE" sz="1400" dirty="0" err="1"/>
              <a:t>pCRs</a:t>
            </a:r>
            <a:r>
              <a:rPr lang="en-US" altLang="de-DE" sz="1400" dirty="0"/>
              <a:t> are agreed, including: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evaluation paper (S2-2207058)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conclusion paper (S2-2207059)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TR 23.700-68 v1.1.0 is generated based on above agreed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NEW WID proposal S2-2207867 (NR_REDCAP_Ph2) is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Total TUs requested for study and normative work are 3 TUs.  2TUs for study are used and 1 TU is remaining for normative work.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/>
              <a:t>RAN impacts and dependencies</a:t>
            </a:r>
            <a:r>
              <a:rPr lang="en-US" sz="1800" dirty="0"/>
              <a:t>:</a:t>
            </a:r>
            <a:endParaRPr lang="de-DE" sz="18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Normative work needs further coordination with RAN WGs.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sz="18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40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78147887"/>
              </p:ext>
            </p:extLst>
          </p:nvPr>
        </p:nvGraphicFramePr>
        <p:xfrm>
          <a:off x="307180" y="125935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FS_REDCAP_Ph2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RedCap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-&gt; 98 %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September,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/>
              <a:t>FS_REDCAP_Ph2 status after SA2#150E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63026" y="1247759"/>
            <a:ext cx="8554481" cy="50166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 (SA2#153E)</a:t>
            </a:r>
            <a:r>
              <a:rPr lang="de-DE" sz="1800" dirty="0"/>
              <a:t>:</a:t>
            </a:r>
            <a:endParaRPr lang="en-US" sz="18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Solving one EN in the TR conclusion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Contributions for normative work based on TR conclusions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98% progress on the study. Continue the study based on following overall time plan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SA2#149E Feb(0.5 TU): </a:t>
            </a:r>
            <a:r>
              <a:rPr lang="en-US" altLang="de-DE" sz="1200" dirty="0"/>
              <a:t>TR skeleton; Agreement on scope, architecture assumptions and requirements, key issues; solution proposals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SA2#150E Apr(0.5 TU): Solution proposals/updates; initial evaluation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SA2#151E May(0.5 TU): Evaluations; solution update; initial conclusion; TR for information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SA2#152E Aug(0.5 TU): Evaluations; conclusions; WID approval; TR for approval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06BE77A-240F-4056-8A43-E031ACA541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9372618"/>
              </p:ext>
            </p:extLst>
          </p:nvPr>
        </p:nvGraphicFramePr>
        <p:xfrm>
          <a:off x="624865" y="4396154"/>
          <a:ext cx="8075123" cy="4877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" name="Worksheet" r:id="rId4" imgW="9476025" imgH="560537" progId="Excel.Sheet.12">
                  <p:embed/>
                </p:oleObj>
              </mc:Choice>
              <mc:Fallback>
                <p:oleObj name="Worksheet" r:id="rId4" imgW="9476025" imgH="560537" progId="Excel.Sheet.12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44458279-F385-4FEC-9F1F-BBE5D9733F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24865" y="4396154"/>
                        <a:ext cx="8075123" cy="4877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FS_REDCAP_Ph2 Status at SA#97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028666645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FS_REDCAP_Ph2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RedCap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-&gt; 98 %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September,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Progress since SA#96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Total 2 </a:t>
            </a:r>
            <a:r>
              <a:rPr lang="en-US" altLang="de-DE" sz="1400" dirty="0" err="1"/>
              <a:t>pCRs</a:t>
            </a:r>
            <a:r>
              <a:rPr lang="en-US" altLang="de-DE" sz="1400" dirty="0"/>
              <a:t> are agreed, including: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evaluation paper (S2-2207058)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conclusion paper (S2-2207059)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TR 23.700-68 v1.1.0 is generated based on above agreed contributions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TR 23.700-68 v1.1.0 for FS_REDCAP</a:t>
            </a:r>
            <a:r>
              <a:rPr lang="en-GB" altLang="de-DE" sz="1400" dirty="0"/>
              <a:t>_Ph2</a:t>
            </a:r>
            <a:r>
              <a:rPr lang="de-DE" altLang="de-DE" sz="1400" dirty="0"/>
              <a:t> is sent to TSG SA#97 for approval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New WID for NR_REDCAP_Ph2 is sent to TSG SA#97 for approval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Normative work needs further coordination with RAN WGs.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sz="1800" b="1" dirty="0">
                <a:ea typeface="+mn-ea"/>
                <a:cs typeface="+mn-cs"/>
              </a:rPr>
              <a:t>Next steps:</a:t>
            </a:r>
            <a:endParaRPr lang="en-US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Resolve one EN in TR conclusion.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Start normative work.</a:t>
            </a: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16249976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95B229-0FAC-41EF-BDC1-1542F634546F}">
  <ds:schemaRefs>
    <ds:schemaRef ds:uri="db33437f-65a5-48c5-b537-19efd290f967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6f846979-0e6f-42ff-8b87-e1893efeda99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A3D7332-4B03-480A-9F0F-53108093DE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18808</TotalTime>
  <Words>406</Words>
  <Application>Microsoft Office PowerPoint</Application>
  <PresentationFormat>On-screen Show (4:3)</PresentationFormat>
  <Paragraphs>68</Paragraphs>
  <Slides>4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 </vt:lpstr>
      <vt:lpstr>Arial</vt:lpstr>
      <vt:lpstr>Calibri</vt:lpstr>
      <vt:lpstr>Times New Roman</vt:lpstr>
      <vt:lpstr>Office Theme</vt:lpstr>
      <vt:lpstr>Worksheet</vt:lpstr>
      <vt:lpstr>   FS_REDCAP_Ph2 Status Report</vt:lpstr>
      <vt:lpstr>FS_REDCAP_Ph2 status after SA2#152E (1/2)</vt:lpstr>
      <vt:lpstr>FS_REDCAP_Ph2 status after SA2#150E (2/2)</vt:lpstr>
      <vt:lpstr>FS_REDCAP_Ph2 Status at SA#97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Editor</cp:lastModifiedBy>
  <cp:revision>1397</cp:revision>
  <dcterms:created xsi:type="dcterms:W3CDTF">2008-08-30T09:32:10Z</dcterms:created>
  <dcterms:modified xsi:type="dcterms:W3CDTF">2022-08-30T09:13:04Z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