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1" r:id="rId7"/>
    <p:sldId id="794" r:id="rId8"/>
    <p:sldId id="835" r:id="rId9"/>
    <p:sldId id="83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3" d="100"/>
          <a:sy n="103" d="100"/>
        </p:scale>
        <p:origin x="1014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 – 26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9657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17 – 26 </a:t>
            </a:r>
            <a:r>
              <a:rPr lang="en-US" altLang="zh-CN" sz="1200" baseline="0" dirty="0">
                <a:solidFill>
                  <a:schemeClr val="bg1"/>
                </a:solidFill>
              </a:rPr>
              <a:t>August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PIN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vivo Mobile Communication Co., Ltd.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S2-2206979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SA2#152E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124599"/>
            <a:ext cx="8695692" cy="42158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23.700-88 v.0.4.0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25 contributions agreed (11 solution updates, 7 </a:t>
            </a:r>
            <a:r>
              <a:rPr lang="en-US" altLang="zh-CN" sz="1100" kern="0" dirty="0"/>
              <a:t>evaluations, 6 interim conclusions</a:t>
            </a:r>
            <a:r>
              <a:rPr lang="en-US" altLang="de-DE" sz="1100" kern="0" dirty="0"/>
              <a:t>, and 1 term update).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15 contribution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3 TUs used and 0.5 TUs left for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New key issue agreed: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No</a:t>
            </a: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New solutions captured: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No</a:t>
            </a: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Evaluations and interim conclusions (total 7 KIs)</a:t>
            </a:r>
            <a:r>
              <a:rPr lang="de-DE" altLang="de-DE" sz="1400" b="1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Evaluation </a:t>
            </a:r>
            <a:r>
              <a:rPr lang="en-US" altLang="zh-CN" sz="1100"/>
              <a:t>on all solutions </a:t>
            </a:r>
            <a:r>
              <a:rPr lang="en-US" altLang="zh-CN" sz="1100" dirty="0"/>
              <a:t>of 7 KIs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Interim conclusion on 6 KIs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7471122"/>
              </p:ext>
            </p:extLst>
          </p:nvPr>
        </p:nvGraphicFramePr>
        <p:xfrm>
          <a:off x="218574" y="1270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221452"/>
            <a:ext cx="8644418" cy="4032867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 for PINE authentication</a:t>
            </a:r>
            <a:r>
              <a:rPr lang="en-GB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AF for PIN service is needed or not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(SA2#153E)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Consolidate solution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Handle evaluations and interim conclusions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consensus on contentious issue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FS_PIN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SA2#152E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SA#96e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SA#95e: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new key issue agreed (total 7 key issues)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33 </a:t>
            </a:r>
            <a:r>
              <a:rPr lang="en-US" altLang="zh-CN" sz="1200" kern="0" dirty="0"/>
              <a:t>solutions captured,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including 5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architecture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alternatives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23.700-88 v0.4.0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Consolidate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Handle evaluations and interim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0155025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3367EB-AB6A-4E5D-82E5-2C9ECFA43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517" y="2857500"/>
            <a:ext cx="6827838" cy="1143000"/>
          </a:xfrm>
        </p:spPr>
        <p:txBody>
          <a:bodyPr/>
          <a:lstStyle/>
          <a:p>
            <a:r>
              <a:rPr lang="en-US" altLang="zh-CN" dirty="0"/>
              <a:t>Annex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331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896374"/>
            <a:ext cx="8388466" cy="280908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/>
              <a:t>Overall Plan</a:t>
            </a:r>
            <a:r>
              <a:rPr lang="en-US" altLang="zh-CN" sz="2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SA2#149 (0.5TU): TR skeleton, scope, arch assumptions; new KIs,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SA2#150 (0.5TU): New solutions, (new/updated) KIs, KI with solution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SA2#151 (1TU): Solutions, initial evaluations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SA2#152 (1TU): Solutions, evaluations, Interim conclusions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SA2#153 (0.5TU): Finalize conclusions, evaluation updates; WID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SA2#154: start normative work. 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D37CE91F-A288-4462-9F55-0EF498272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297035"/>
              </p:ext>
            </p:extLst>
          </p:nvPr>
        </p:nvGraphicFramePr>
        <p:xfrm>
          <a:off x="771970" y="1528477"/>
          <a:ext cx="7949780" cy="959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278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0361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51225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34728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629808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536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9536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8060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1012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600287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644569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629808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</a:tblGrid>
              <a:tr h="245982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Feb,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May,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Aug,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Nov,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Jan, 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Feb, 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393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Study 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Normative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#154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3198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FS_PIN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09cef1fd-e61b-4dbf-b745-21988b13f978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46209</TotalTime>
  <Words>426</Words>
  <Application>Microsoft Office PowerPoint</Application>
  <PresentationFormat>全屏显示(4:3)</PresentationFormat>
  <Paragraphs>110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FS_PIN Status Report</vt:lpstr>
      <vt:lpstr>FS_PIN status after SA2#152E (1/2)</vt:lpstr>
      <vt:lpstr>PowerPoint 演示文稿</vt:lpstr>
      <vt:lpstr>FS_PIN status at SA#96e</vt:lpstr>
      <vt:lpstr>Annex</vt:lpstr>
      <vt:lpstr>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vivo-Zhenhua</cp:lastModifiedBy>
  <cp:revision>2055</cp:revision>
  <dcterms:created xsi:type="dcterms:W3CDTF">2008-08-30T09:32:10Z</dcterms:created>
  <dcterms:modified xsi:type="dcterms:W3CDTF">2022-08-29T05:24:17Z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