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#152E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26 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S2-2206976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August,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SA#96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8824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v0.4.0 generated by incorporating approved contributions at SA2 #152E and sent to SA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is updated in S2-2207702, latest SA2 approved WID is in S2-2207881. Only objectives for KI#3 and #4 are included in the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papers were submitted including one LS OUT, 19 papers were approved, 9 papers was merged, 3 paper was noted, 0 paper was postponed, 15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LS OUT to SA3 is approved in S2-2207501.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#1 conclusion on whether and how to provide VPLMN ID to UE by H-PCF.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#2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open issues in the conclusion for KI#1 and #3, reach conclusion for KI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SA2#152E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14846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v0.4.0 is generated  by incorporating approved contributions at SA2 #152E and</a:t>
            </a:r>
            <a:r>
              <a:rPr lang="en-US" sz="1400" kern="0" dirty="0"/>
              <a:t> sent to TSG SA for Information.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0.75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is updated in S2-2207702, latest SA2 approved WID is in S2-2207881. Only objectives for KI#3 and #4 are included in the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papers were submitted including one LS OUT, 19 papers were approved, 9 papers was merged, 3 paper was noted, 0 paper was postponed, 15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existing solutions were updated, one evaluation and conclusion paper was approved in S2-2207500.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existing solutions were updated, no conclusion paper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existing solutions were updated, one evaluation and conclusion paper was approved in S2-2207883.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is updated with including standardized Traffic Categories based on GSMA requirements.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existing solutions were updated, one evaluation and conclusion paper was approved in S2-2207504.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1168836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#1 conclusion on whether and how to provide VPLMN ID to UE by H-PCF.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#2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(SA2#153E)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Resolve open issues in the conclusion for KI#1 and #3, reach conclusion for KI #2.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Approve LS OUT to GSMA on KI #4.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TR approval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sz="1200" dirty="0"/>
              <a:t>NOTE: No new solution will be handled at next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>
              <a:highlight>
                <a:srgbClr val="FFFF00"/>
              </a:highlight>
            </a:endParaRP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FS_eUEPO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466961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371475" y="2183296"/>
            <a:ext cx="8230153" cy="2370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information and potential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BDB0ED56-7455-4CA7-862C-BE93F623875D}"/>
              </a:ext>
            </a:extLst>
          </p:cNvPr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61265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43253</TotalTime>
  <Words>765</Words>
  <Application>Microsoft Office PowerPoint</Application>
  <PresentationFormat>On-screen Show (4:3)</PresentationFormat>
  <Paragraphs>111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等线</vt:lpstr>
      <vt:lpstr>Arial</vt:lpstr>
      <vt:lpstr>Calibri</vt:lpstr>
      <vt:lpstr>Times New Roman</vt:lpstr>
      <vt:lpstr>Office Theme</vt:lpstr>
      <vt:lpstr>FS_eUEPO Status Report</vt:lpstr>
      <vt:lpstr>FS_eUEPO status after SA#96</vt:lpstr>
      <vt:lpstr>FS_eUEPO status at SA2#152E</vt:lpstr>
      <vt:lpstr>FS_eUEPO status at SA2#152E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Shan, Chang Hong</cp:lastModifiedBy>
  <cp:revision>1887</cp:revision>
  <dcterms:created xsi:type="dcterms:W3CDTF">2008-08-30T09:32:10Z</dcterms:created>
  <dcterms:modified xsi:type="dcterms:W3CDTF">2022-08-29T09:13:04Z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