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96" r:id="rId6"/>
    <p:sldId id="797" r:id="rId7"/>
    <p:sldId id="798" r:id="rId8"/>
    <p:sldId id="79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2" d="100"/>
          <a:sy n="162" d="100"/>
        </p:scale>
        <p:origin x="216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– 26 August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S2-2205805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– 26 August,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0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FS_eNPN_Ph2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SA2#152E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28 P-CRs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out to SA3 sent on “Questions for SUCI protection requirements for non-3GPP (WLAN) access to SNPN” related to 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KI#1 evaluations and conclusions finalized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 evaluations and conclusions been agreed, but 4 open issues been identified whereas at least 1 requires progress by SA3.  SA2#153e meeting is expected to finalize the open issues that can be addressed by SA2.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Evaluations started for KI#3-6, minor interim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8 new solutions added; the TR now includes 47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Latest TR 23.700-08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5.5 TUs, and 1 TU is remaining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1: </a:t>
            </a:r>
            <a:r>
              <a:rPr lang="en-US" altLang="de-DE" sz="1600" b="1" kern="0" dirty="0"/>
              <a:t>Enabling support for idle and connected mode mobility between SNPNs without new network selection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P-CRs adding evaluation and conclusion agreed after Show-of-Hands (whether to include support for equivalent SNPNs with different SNPN IDs within the RA, it was agreed to exclude such support)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Study finalized, i.e. normative work to be initiated according to the agreed conclusions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2: </a:t>
            </a:r>
            <a:r>
              <a:rPr lang="en-US" altLang="de-DE" sz="1600" b="1" kern="0" dirty="0"/>
              <a:t>Support of Non-3GPP access for SNPN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with evaluations and 1 P-CR with conclusions agreed, including 4 ENs with open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Finalize conclusions resolving the identified open issues and initiate normative work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557811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096344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FS_eNPN_Ph2 status after SA2#152E (2/3)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288869"/>
            <a:ext cx="8695692" cy="503355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3: </a:t>
            </a:r>
            <a:r>
              <a:rPr lang="en-US" altLang="de-DE" sz="1600" b="1" kern="0" dirty="0"/>
              <a:t>Enabling NPN as hosting network for providing access to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updating solutions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adding evaluations and interim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Finalize the work i.e. evaluations and conclusions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4: </a:t>
            </a:r>
            <a:r>
              <a:rPr lang="en-US" altLang="de-DE" sz="1600" b="1" kern="0" dirty="0"/>
              <a:t>Enabling UE to discover, select and access NPN as hosting network and receive localized services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9 P-CRs updating solutions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adding a new solution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adding evaluations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Finalize the work i.e. evaluations and conclusions</a:t>
            </a: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5: </a:t>
            </a:r>
            <a:r>
              <a:rPr lang="en-US" altLang="de-DE" sz="1600" b="1" kern="0" dirty="0"/>
              <a:t>Enabling access to localized services via a specific hosting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updating solution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adding a new solution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adding evaluations and interim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Finalize the work i.e. evaluations and conclusions</a:t>
            </a: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Related to Key Issue 6: </a:t>
            </a:r>
            <a:r>
              <a:rPr lang="en-US" altLang="de-DE" sz="1600" b="1" kern="0" dirty="0"/>
              <a:t>Support for returning to home network</a:t>
            </a:r>
            <a:endParaRPr lang="de-DE" altLang="de-DE" sz="16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P-CRs updating solution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P-CRs adding a new solution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P-CR adding evaluations and interim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Finalize the work i.e. evaluations and conclusions</a:t>
            </a: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3283989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FS_eNPN_Ph2 status after SA2#152E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Potential RAN impacts or dependencies identified for Key Issue 1, 2 and 4.</a:t>
            </a:r>
            <a:endParaRPr lang="en-US" sz="105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SA3 dependencies related to key issue 2, 3, 4, 5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key issue 3 and 5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(SA2#153E)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Evaluation and conclusions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Update of normative WID based on conclusions, TBD whether to handle normative work related to KI#2 at SA2#153e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SA2#149-E, 1 TU assigned, TR Skeleton, TR Scope, Architectural Assumption, Key Issues, allow solutions for KIs related to WT#1 and WT#2.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SA2#150-E, 1 TU assigned, last e-meeting for any new Key Issue, solutions for all Key Issues/WTs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SA2#151-E, 1,5 TU assigned, The</a:t>
            </a:r>
            <a:r>
              <a:rPr lang="en-US" sz="1050" u="sng" dirty="0"/>
              <a:t> </a:t>
            </a:r>
            <a:r>
              <a:rPr lang="en-US" sz="1050" dirty="0"/>
              <a:t>last e-meeting for any new solution </a:t>
            </a:r>
            <a:r>
              <a:rPr lang="en-US" sz="1050" dirty="0">
                <a:solidFill>
                  <a:srgbClr val="FF0000"/>
                </a:solidFill>
              </a:rPr>
              <a:t>related to KI#1 and KI#2</a:t>
            </a:r>
            <a:r>
              <a:rPr lang="en-US" sz="1050" strike="sngStrike" dirty="0"/>
              <a:t>, start the initial evaluation, TR for information</a:t>
            </a:r>
            <a:r>
              <a:rPr lang="en-US" sz="1050" dirty="0"/>
              <a:t>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SA2#152-E, 1 TU assigned, </a:t>
            </a:r>
            <a:r>
              <a:rPr lang="en-US" sz="1050" dirty="0">
                <a:solidFill>
                  <a:srgbClr val="FF0000"/>
                </a:solidFill>
              </a:rPr>
              <a:t>last e-meeting for any new solution related to KI#3-6</a:t>
            </a:r>
            <a:r>
              <a:rPr lang="en-US" sz="1050" dirty="0"/>
              <a:t>, solution evaluation and conclusion, normative WID creation.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050" dirty="0"/>
              <a:t>SA2#153-E, 1 TU assigned, solution evaluation and conclusion, update of normative WID if needed, TR for approval </a:t>
            </a:r>
            <a:r>
              <a:rPr lang="en-US" sz="1050" strike="sngStrike" dirty="0"/>
              <a:t>(TBD if done at #152).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Some aspects dependent on SA3 progress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D82F37-8C31-4E85-AE52-51B5D0C1C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810" y="2952358"/>
            <a:ext cx="8946228" cy="1044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10882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FS_eNPN_Ph2 Status at SA#97e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SA#96-e: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28 P-CRs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LS out to SA3 sent on “Questions for SUCI protection requirements for non-3GPP (WLAN) access to SNPN”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KI#1 evaluations and conclusions finalized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KI#2 evaluations and conclusions been agreed, but 4 open issues been identified whereas at least 1 requires progress by SA3.  SA2#153e meeting is expected to finalize the open issues that can be addressed by SA2.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Evaluations started for KI#3-6, minor interim conclusions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8 new solutions added; the TR now includes 47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No new RAN impact identified (key issues 1, 2 and 4 have potential RAN impact)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Finalize the study and initiate normative work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808B9930-0DB5-43AD-8827-84D6DECA4A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382639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47619</TotalTime>
  <Words>909</Words>
  <Application>Microsoft Office PowerPoint</Application>
  <PresentationFormat>On-screen Show (4:3)</PresentationFormat>
  <Paragraphs>105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FS_eNPN_Ph2 Status Report</vt:lpstr>
      <vt:lpstr>FS_eNPN_Ph2 status after SA2#152E (1/3)</vt:lpstr>
      <vt:lpstr>FS_eNPN_Ph2 status after SA2#152E (2/3)</vt:lpstr>
      <vt:lpstr>FS_eNPN_Ph2 status after SA2#152E (3/3)</vt:lpstr>
      <vt:lpstr>FS_eNPN_Ph2 Status at SA#97e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1843</cp:revision>
  <dcterms:created xsi:type="dcterms:W3CDTF">2008-08-30T09:32:10Z</dcterms:created>
  <dcterms:modified xsi:type="dcterms:W3CDTF">2022-08-30T14:25:07Z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