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3"/>
  </p:notesMasterIdLst>
  <p:handoutMasterIdLst>
    <p:handoutMasterId r:id="rId14"/>
  </p:handoutMasterIdLst>
  <p:sldIdLst>
    <p:sldId id="303" r:id="rId7"/>
    <p:sldId id="792" r:id="rId8"/>
    <p:sldId id="793" r:id="rId9"/>
    <p:sldId id="791" r:id="rId10"/>
    <p:sldId id="794" r:id="rId11"/>
    <p:sldId id="795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89" autoAdjust="0"/>
    <p:restoredTop sz="93372" autoAdjust="0"/>
  </p:normalViewPr>
  <p:slideViewPr>
    <p:cSldViewPr snapToGrid="0">
      <p:cViewPr varScale="1">
        <p:scale>
          <a:sx n="58" d="100"/>
          <a:sy n="58" d="100"/>
        </p:scale>
        <p:origin x="12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C9F254D7-E182-49A1-BFE2-847DEA3F75DD}"/>
    <pc:docChg chg="custSel modSld modMainMaster">
      <pc:chgData name="Chandramouli, Devaki (Nokia - US/Dallas)" userId="ebf2a9f8-651b-4485-926f-9d93c0eafbc5" providerId="ADAL" clId="{C9F254D7-E182-49A1-BFE2-847DEA3F75DD}" dt="2022-02-28T22:42:24.943" v="671" actId="20577"/>
      <pc:docMkLst>
        <pc:docMk/>
      </pc:docMkLst>
      <pc:sldChg chg="modSp mod modNotesTx">
        <pc:chgData name="Chandramouli, Devaki (Nokia - US/Dallas)" userId="ebf2a9f8-651b-4485-926f-9d93c0eafbc5" providerId="ADAL" clId="{C9F254D7-E182-49A1-BFE2-847DEA3F75DD}" dt="2022-02-28T22:42:24.943" v="671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C9F254D7-E182-49A1-BFE2-847DEA3F75DD}" dt="2022-02-28T22:31:59.747" v="49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9F254D7-E182-49A1-BFE2-847DEA3F75DD}" dt="2022-02-28T22:42:24.943" v="671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9F254D7-E182-49A1-BFE2-847DEA3F75DD}" dt="2022-02-28T22:34:45.353" v="124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C9F254D7-E182-49A1-BFE2-847DEA3F75DD}" dt="2022-02-28T22:31:40.342" v="3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9F254D7-E182-49A1-BFE2-847DEA3F75DD}" dt="2022-02-28T22:31:07.501" v="1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C9F254D7-E182-49A1-BFE2-847DEA3F75DD}" dt="2022-02-28T22:31:40.342" v="3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9F254D7-E182-49A1-BFE2-847DEA3F75DD}" dt="2022-02-28T22:31:29.686" v="3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C9F254D7-E182-49A1-BFE2-847DEA3F75DD}" dt="2022-02-28T22:31:40.342" v="3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FCD96495-1526-49C7-94CB-AB684CBE12BE}"/>
    <pc:docChg chg="modSld modMainMaster">
      <pc:chgData name="Chandramouli, Devaki (Nokia - US/Dallas)" userId="ebf2a9f8-651b-4485-926f-9d93c0eafbc5" providerId="ADAL" clId="{FCD96495-1526-49C7-94CB-AB684CBE12BE}" dt="2022-03-29T05:12:01.951" v="58" actId="20577"/>
      <pc:docMkLst>
        <pc:docMk/>
      </pc:docMkLst>
      <pc:sldChg chg="modSp mod">
        <pc:chgData name="Chandramouli, Devaki (Nokia - US/Dallas)" userId="ebf2a9f8-651b-4485-926f-9d93c0eafbc5" providerId="ADAL" clId="{FCD96495-1526-49C7-94CB-AB684CBE12BE}" dt="2022-03-29T05:12:01.951" v="58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FCD96495-1526-49C7-94CB-AB684CBE12BE}" dt="2022-03-29T05:12:01.951" v="5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FCD96495-1526-49C7-94CB-AB684CBE12BE}" dt="2022-03-29T05:11:39.738" v="39" actId="20577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FCD96495-1526-49C7-94CB-AB684CBE12BE}" dt="2022-03-29T01:46:52.730" v="0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FCD96495-1526-49C7-94CB-AB684CBE12BE}" dt="2022-03-29T05:11:36.331" v="36" actId="20577"/>
          <ac:spMkLst>
            <pc:docMk/>
            <pc:sldMk cId="2503194211" sldId="792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CD96495-1526-49C7-94CB-AB684CBE12BE}" dt="2022-03-29T05:11:39.738" v="39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FCD96495-1526-49C7-94CB-AB684CBE12BE}" dt="2022-03-29T05:11:21.257" v="33" actId="6549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CD96495-1526-49C7-94CB-AB684CBE12BE}" dt="2022-03-29T05:11:21.257" v="33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CD96495-1526-49C7-94CB-AB684CBE12BE}" dt="2022-03-29T05:11:01.319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CD96495-1526-49C7-94CB-AB684CBE12BE}" dt="2022-03-29T05:10:49.899" v="17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CD96495-1526-49C7-94CB-AB684CBE12BE}" dt="2022-03-29T05:11:01.319" v="2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E873F726-7D35-4BE6-AEB9-C954CC657E25}"/>
    <pc:docChg chg="modSld modMainMaster">
      <pc:chgData name="Chandramouli, Devaki (Nokia - US/Dallas)" userId="ebf2a9f8-651b-4485-926f-9d93c0eafbc5" providerId="ADAL" clId="{E873F726-7D35-4BE6-AEB9-C954CC657E25}" dt="2022-05-06T17:33:34.991" v="38" actId="20577"/>
      <pc:docMkLst>
        <pc:docMk/>
      </pc:docMkLst>
      <pc:sldChg chg="addSp modSp">
        <pc:chgData name="Chandramouli, Devaki (Nokia - US/Dallas)" userId="ebf2a9f8-651b-4485-926f-9d93c0eafbc5" providerId="ADAL" clId="{E873F726-7D35-4BE6-AEB9-C954CC657E25}" dt="2022-05-06T17:02:01.193" v="34"/>
        <pc:sldMkLst>
          <pc:docMk/>
          <pc:sldMk cId="3452607634" sldId="791"/>
        </pc:sldMkLst>
        <pc:spChg chg="add mod">
          <ac:chgData name="Chandramouli, Devaki (Nokia - US/Dallas)" userId="ebf2a9f8-651b-4485-926f-9d93c0eafbc5" providerId="ADAL" clId="{E873F726-7D35-4BE6-AEB9-C954CC657E25}" dt="2022-05-06T17:02:01.193" v="34"/>
          <ac:spMkLst>
            <pc:docMk/>
            <pc:sldMk cId="3452607634" sldId="791"/>
            <ac:spMk id="4" creationId="{FF69F88C-6403-4879-89D5-B1E0646962F1}"/>
          </ac:spMkLst>
        </pc:spChg>
      </pc:sldChg>
      <pc:sldChg chg="addSp modSp mod">
        <pc:chgData name="Chandramouli, Devaki (Nokia - US/Dallas)" userId="ebf2a9f8-651b-4485-926f-9d93c0eafbc5" providerId="ADAL" clId="{E873F726-7D35-4BE6-AEB9-C954CC657E25}" dt="2022-05-06T17:01:57.708" v="33" actId="14100"/>
        <pc:sldMkLst>
          <pc:docMk/>
          <pc:sldMk cId="2503194211" sldId="792"/>
        </pc:sldMkLst>
        <pc:spChg chg="add mod">
          <ac:chgData name="Chandramouli, Devaki (Nokia - US/Dallas)" userId="ebf2a9f8-651b-4485-926f-9d93c0eafbc5" providerId="ADAL" clId="{E873F726-7D35-4BE6-AEB9-C954CC657E25}" dt="2022-05-06T17:01:57.708" v="33" actId="14100"/>
          <ac:spMkLst>
            <pc:docMk/>
            <pc:sldMk cId="2503194211" sldId="792"/>
            <ac:spMk id="2" creationId="{A0478D9D-134E-46AC-8D77-A499EA8B7BEE}"/>
          </ac:spMkLst>
        </pc:spChg>
      </pc:sldChg>
      <pc:sldMasterChg chg="modSldLayout">
        <pc:chgData name="Chandramouli, Devaki (Nokia - US/Dallas)" userId="ebf2a9f8-651b-4485-926f-9d93c0eafbc5" providerId="ADAL" clId="{E873F726-7D35-4BE6-AEB9-C954CC657E25}" dt="2022-05-06T17:33:34.991" v="38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E873F726-7D35-4BE6-AEB9-C954CC657E25}" dt="2022-05-06T17:33:34.991" v="3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873F726-7D35-4BE6-AEB9-C954CC657E25}" dt="2022-05-06T16:59:43.800" v="1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E873F726-7D35-4BE6-AEB9-C954CC657E25}" dt="2022-05-06T17:33:34.991" v="3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B661DAA-83FB-48F2-9B0F-A5686A317B4C}"/>
    <pc:docChg chg="undo custSel addSld modSld sldOrd modMainMaster">
      <pc:chgData name="Chandramouli, Devaki (Nokia - US/Dallas)" userId="ebf2a9f8-651b-4485-926f-9d93c0eafbc5" providerId="ADAL" clId="{3B661DAA-83FB-48F2-9B0F-A5686A317B4C}" dt="2022-05-24T06:04:26.125" v="484" actId="6549"/>
      <pc:docMkLst>
        <pc:docMk/>
      </pc:docMkLst>
      <pc:sldChg chg="delSp mod">
        <pc:chgData name="Chandramouli, Devaki (Nokia - US/Dallas)" userId="ebf2a9f8-651b-4485-926f-9d93c0eafbc5" providerId="ADAL" clId="{3B661DAA-83FB-48F2-9B0F-A5686A317B4C}" dt="2022-05-23T05:04:58.946" v="25" actId="478"/>
        <pc:sldMkLst>
          <pc:docMk/>
          <pc:sldMk cId="3452607634" sldId="791"/>
        </pc:sldMkLst>
        <pc:spChg chg="del">
          <ac:chgData name="Chandramouli, Devaki (Nokia - US/Dallas)" userId="ebf2a9f8-651b-4485-926f-9d93c0eafbc5" providerId="ADAL" clId="{3B661DAA-83FB-48F2-9B0F-A5686A317B4C}" dt="2022-05-23T05:04:58.946" v="25" actId="478"/>
          <ac:spMkLst>
            <pc:docMk/>
            <pc:sldMk cId="3452607634" sldId="791"/>
            <ac:spMk id="4" creationId="{FF69F88C-6403-4879-89D5-B1E0646962F1}"/>
          </ac:spMkLst>
        </pc:spChg>
      </pc:sldChg>
      <pc:sldChg chg="delSp modSp mod">
        <pc:chgData name="Chandramouli, Devaki (Nokia - US/Dallas)" userId="ebf2a9f8-651b-4485-926f-9d93c0eafbc5" providerId="ADAL" clId="{3B661DAA-83FB-48F2-9B0F-A5686A317B4C}" dt="2022-05-23T05:24:03.837" v="478" actId="113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3B661DAA-83FB-48F2-9B0F-A5686A317B4C}" dt="2022-05-23T04:57:05.350" v="14" actId="478"/>
          <ac:spMkLst>
            <pc:docMk/>
            <pc:sldMk cId="2503194211" sldId="792"/>
            <ac:spMk id="2" creationId="{A0478D9D-134E-46AC-8D77-A499EA8B7BEE}"/>
          </ac:spMkLst>
        </pc:spChg>
        <pc:spChg chg="mod">
          <ac:chgData name="Chandramouli, Devaki (Nokia - US/Dallas)" userId="ebf2a9f8-651b-4485-926f-9d93c0eafbc5" providerId="ADAL" clId="{3B661DAA-83FB-48F2-9B0F-A5686A317B4C}" dt="2022-05-23T05:24:03.837" v="478" actId="113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B661DAA-83FB-48F2-9B0F-A5686A317B4C}" dt="2022-05-23T05:23:04.642" v="477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3B661DAA-83FB-48F2-9B0F-A5686A317B4C}" dt="2022-05-23T05:04:50.033" v="24" actId="20577"/>
        <pc:sldMkLst>
          <pc:docMk/>
          <pc:sldMk cId="4215421484" sldId="793"/>
        </pc:sldMkLst>
        <pc:spChg chg="mod">
          <ac:chgData name="Chandramouli, Devaki (Nokia - US/Dallas)" userId="ebf2a9f8-651b-4485-926f-9d93c0eafbc5" providerId="ADAL" clId="{3B661DAA-83FB-48F2-9B0F-A5686A317B4C}" dt="2022-05-23T05:04:50.033" v="24" actId="20577"/>
          <ac:spMkLst>
            <pc:docMk/>
            <pc:sldMk cId="4215421484" sldId="793"/>
            <ac:spMk id="29698" creationId="{00000000-0000-0000-0000-000000000000}"/>
          </ac:spMkLst>
        </pc:spChg>
      </pc:sldChg>
      <pc:sldChg chg="modSp add mod ord">
        <pc:chgData name="Chandramouli, Devaki (Nokia - US/Dallas)" userId="ebf2a9f8-651b-4485-926f-9d93c0eafbc5" providerId="ADAL" clId="{3B661DAA-83FB-48F2-9B0F-A5686A317B4C}" dt="2022-05-24T06:04:26.125" v="484" actId="6549"/>
        <pc:sldMkLst>
          <pc:docMk/>
          <pc:sldMk cId="1898174104" sldId="794"/>
        </pc:sldMkLst>
        <pc:spChg chg="mod">
          <ac:chgData name="Chandramouli, Devaki (Nokia - US/Dallas)" userId="ebf2a9f8-651b-4485-926f-9d93c0eafbc5" providerId="ADAL" clId="{3B661DAA-83FB-48F2-9B0F-A5686A317B4C}" dt="2022-05-23T05:05:24.406" v="31" actId="20577"/>
          <ac:spMkLst>
            <pc:docMk/>
            <pc:sldMk cId="1898174104" sldId="794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3B661DAA-83FB-48F2-9B0F-A5686A317B4C}" dt="2022-05-23T05:19:01.394" v="471" actId="20577"/>
          <ac:spMkLst>
            <pc:docMk/>
            <pc:sldMk cId="1898174104" sldId="794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B661DAA-83FB-48F2-9B0F-A5686A317B4C}" dt="2022-05-24T06:04:26.125" v="484" actId="6549"/>
          <ac:graphicFrameMkLst>
            <pc:docMk/>
            <pc:sldMk cId="1898174104" sldId="794"/>
            <ac:graphicFrameMk id="6" creationId="{E00ED072-BA1F-4A84-885A-566997B4B633}"/>
          </ac:graphicFrameMkLst>
        </pc:graphicFrameChg>
      </pc:sldChg>
      <pc:sldChg chg="modSp add mod">
        <pc:chgData name="Chandramouli, Devaki (Nokia - US/Dallas)" userId="ebf2a9f8-651b-4485-926f-9d93c0eafbc5" providerId="ADAL" clId="{3B661DAA-83FB-48F2-9B0F-A5686A317B4C}" dt="2022-05-23T05:15:40.076" v="420" actId="6549"/>
        <pc:sldMkLst>
          <pc:docMk/>
          <pc:sldMk cId="1751762937" sldId="795"/>
        </pc:sldMkLst>
        <pc:spChg chg="mod">
          <ac:chgData name="Chandramouli, Devaki (Nokia - US/Dallas)" userId="ebf2a9f8-651b-4485-926f-9d93c0eafbc5" providerId="ADAL" clId="{3B661DAA-83FB-48F2-9B0F-A5686A317B4C}" dt="2022-05-23T05:05:29.916" v="33" actId="20577"/>
          <ac:spMkLst>
            <pc:docMk/>
            <pc:sldMk cId="1751762937" sldId="795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3B661DAA-83FB-48F2-9B0F-A5686A317B4C}" dt="2022-05-23T05:15:40.076" v="420" actId="6549"/>
          <ac:spMkLst>
            <pc:docMk/>
            <pc:sldMk cId="1751762937" sldId="795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3B661DAA-83FB-48F2-9B0F-A5686A317B4C}" dt="2022-05-23T04:56:51.682" v="13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3B661DAA-83FB-48F2-9B0F-A5686A317B4C}" dt="2022-05-23T04:56:51.682" v="13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3B661DAA-83FB-48F2-9B0F-A5686A317B4C}" dt="2022-05-23T04:56:16.516" v="5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3B661DAA-83FB-48F2-9B0F-A5686A317B4C}" dt="2022-05-23T04:56:16.516" v="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6E0591F-49B2-4C02-BB3D-12EC55E726AD}"/>
    <pc:docChg chg="modSld">
      <pc:chgData name="Chandramouli, Devaki (Nokia - US/Dallas)" userId="ebf2a9f8-651b-4485-926f-9d93c0eafbc5" providerId="ADAL" clId="{36E0591F-49B2-4C02-BB3D-12EC55E726AD}" dt="2022-04-15T00:01:03.483" v="34" actId="20577"/>
      <pc:docMkLst>
        <pc:docMk/>
      </pc:docMkLst>
      <pc:sldChg chg="modSp mod">
        <pc:chgData name="Chandramouli, Devaki (Nokia - US/Dallas)" userId="ebf2a9f8-651b-4485-926f-9d93c0eafbc5" providerId="ADAL" clId="{36E0591F-49B2-4C02-BB3D-12EC55E726AD}" dt="2022-04-14T18:48:48.935" v="31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36E0591F-49B2-4C02-BB3D-12EC55E726AD}" dt="2022-04-14T18:48:48.935" v="3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Chandramouli, Devaki (Nokia - US/Dallas)" userId="ebf2a9f8-651b-4485-926f-9d93c0eafbc5" providerId="ADAL" clId="{36E0591F-49B2-4C02-BB3D-12EC55E726AD}" dt="2022-04-15T00:01:03.483" v="34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36E0591F-49B2-4C02-BB3D-12EC55E726AD}" dt="2022-04-14T18:48:30.073" v="17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36E0591F-49B2-4C02-BB3D-12EC55E726AD}" dt="2022-04-15T00:01:03.483" v="34" actId="20577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</pc:docChg>
  </pc:docChgLst>
  <pc:docChgLst>
    <pc:chgData name="Chandramouli, Devaki (Nokia - US/Dallas)" userId="ebf2a9f8-651b-4485-926f-9d93c0eafbc5" providerId="ADAL" clId="{EF9950D1-BA95-44E3-B1B5-5F6C0A918286}"/>
    <pc:docChg chg="custSel addSld modSld modMainMaster">
      <pc:chgData name="Chandramouli, Devaki (Nokia - US/Dallas)" userId="ebf2a9f8-651b-4485-926f-9d93c0eafbc5" providerId="ADAL" clId="{EF9950D1-BA95-44E3-B1B5-5F6C0A918286}" dt="2022-04-14T05:37:32.951" v="1052" actId="6549"/>
      <pc:docMkLst>
        <pc:docMk/>
      </pc:docMkLst>
      <pc:sldChg chg="modSp add mod">
        <pc:chgData name="Chandramouli, Devaki (Nokia - US/Dallas)" userId="ebf2a9f8-651b-4485-926f-9d93c0eafbc5" providerId="ADAL" clId="{EF9950D1-BA95-44E3-B1B5-5F6C0A918286}" dt="2022-04-14T01:50:29.867" v="1039" actId="20577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EF9950D1-BA95-44E3-B1B5-5F6C0A918286}" dt="2022-04-14T01:46:03.097" v="704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EF9950D1-BA95-44E3-B1B5-5F6C0A918286}" dt="2022-04-14T01:50:29.867" v="1039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Sp modSp mod">
        <pc:chgData name="Chandramouli, Devaki (Nokia - US/Dallas)" userId="ebf2a9f8-651b-4485-926f-9d93c0eafbc5" providerId="ADAL" clId="{EF9950D1-BA95-44E3-B1B5-5F6C0A918286}" dt="2022-04-14T05:37:32.951" v="1052" actId="6549"/>
        <pc:sldMkLst>
          <pc:docMk/>
          <pc:sldMk cId="2503194211" sldId="792"/>
        </pc:sldMkLst>
        <pc:spChg chg="del">
          <ac:chgData name="Chandramouli, Devaki (Nokia - US/Dallas)" userId="ebf2a9f8-651b-4485-926f-9d93c0eafbc5" providerId="ADAL" clId="{EF9950D1-BA95-44E3-B1B5-5F6C0A918286}" dt="2022-04-14T01:35:06.792" v="0" actId="478"/>
          <ac:spMkLst>
            <pc:docMk/>
            <pc:sldMk cId="2503194211" sldId="792"/>
            <ac:spMk id="5" creationId="{B0019D6D-B297-4768-8006-EE25A951ED74}"/>
          </ac:spMkLst>
        </pc:spChg>
        <pc:spChg chg="mod">
          <ac:chgData name="Chandramouli, Devaki (Nokia - US/Dallas)" userId="ebf2a9f8-651b-4485-926f-9d93c0eafbc5" providerId="ADAL" clId="{EF9950D1-BA95-44E3-B1B5-5F6C0A918286}" dt="2022-04-14T01:42:44.486" v="243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F9950D1-BA95-44E3-B1B5-5F6C0A918286}" dt="2022-04-14T05:37:32.951" v="1052" actId="6549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EF9950D1-BA95-44E3-B1B5-5F6C0A918286}" dt="2022-04-14T05:36:55.757" v="104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EF9950D1-BA95-44E3-B1B5-5F6C0A918286}" dt="2022-04-14T01:36:06.201" v="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EF9950D1-BA95-44E3-B1B5-5F6C0A918286}" dt="2022-04-14T05:36:55.757" v="104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F9950D1-BA95-44E3-B1B5-5F6C0A918286}" dt="2022-04-14T05:36:55.757" v="104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okianam-my.sharepoint.com/personal/devaki_chandramouli_nokia_com/Documents/Documents/SA2%20Documents/SA2%23149E/ChairNotes/Docs/S2-2201767.zip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8619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3"/>
              </a:rPr>
              <a:t>S2-2201767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73767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478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WG2#151E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May 16th –  20th,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S2-2205390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May 16 - 20,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FS_5TRS_URLLC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at SA#96E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44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6 solutions agreed for KI#1.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solutions and </a:t>
            </a:r>
            <a:r>
              <a:rPr lang="en-US" altLang="zh-CN" sz="1600" b="1" dirty="0"/>
              <a:t>conclusion principles agreed</a:t>
            </a:r>
            <a:r>
              <a:rPr lang="en-US" altLang="zh-CN" sz="1600" dirty="0"/>
              <a:t> </a:t>
            </a:r>
            <a:r>
              <a:rPr lang="en-US" altLang="zh-CN" sz="1600" b="1" dirty="0"/>
              <a:t>for KI#2.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solutions agreed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solution and</a:t>
            </a:r>
            <a:r>
              <a:rPr lang="en-US" altLang="zh-CN" sz="1600" b="1" dirty="0"/>
              <a:t> conclusion agreed for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4 solutions agreed for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6 solutions agreed for KI#6.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S2-2201767 - LS out sent to RAN2 (with RAN1, RAN3 in CC) to obtain feedback related to problem statements for one of the KI “</a:t>
            </a:r>
            <a:r>
              <a:rPr lang="en-GB" sz="1600" dirty="0"/>
              <a:t>LS on RAN feedback for low latency”</a:t>
            </a:r>
            <a:r>
              <a:rPr lang="en-US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7595069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50%-65%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17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5 solutions agreed for KI#1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solutions agreed for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solution agreed for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 solutions agreed for KI#5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5 solutions agreed for KI#6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S2-2201767 - LS out sent to RAN2 (with RAN1, RAN3 in CC) to obtain feedback related to problem statements for one of the KI “</a:t>
            </a:r>
            <a:r>
              <a:rPr lang="en-GB" sz="1600" dirty="0"/>
              <a:t>LS on RAN feedback for low latency”</a:t>
            </a:r>
            <a:r>
              <a:rPr lang="en-US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/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25%-50%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4214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SA2#150E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LS response pending for KI#6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Varying interpretation of KI#3 exists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(SA2#151E)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Reach consensus for KI#3 scope and prioritize solutions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Update solutions and resolve open issues.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No new key issues or KI update expected after SA2#151E.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Recommended: no new solutions after SA2#151E.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conclusion for KI#4, KI#2 during SA2#151E.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conclusion for KI#1, KI#3, KI#5 during SA2#152E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KI#6 conclusion immediately after receiving RAN2 response.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KI#6 conclusion could be delayed to Q4 due to RAN dependency.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KI#3 is at a mild risk due to lack of consensus with the scope at this time. </a:t>
            </a:r>
            <a:endParaRPr lang="fr-FR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SA2#151E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27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5 solutions updated and 1 new solution agreed for KI#1.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solutions updated and </a:t>
            </a:r>
            <a:r>
              <a:rPr lang="en-US" altLang="zh-CN" sz="1600" b="1" dirty="0"/>
              <a:t>conclusion principles agreed</a:t>
            </a:r>
            <a:r>
              <a:rPr lang="en-US" altLang="zh-CN" sz="1600" dirty="0"/>
              <a:t> </a:t>
            </a:r>
            <a:r>
              <a:rPr lang="en-US" altLang="zh-CN" sz="1600" b="1" dirty="0"/>
              <a:t>for KI#2.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2 new solutions agreed for KI#3.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Conclusion agreed for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 solutions updated (out of which 2 solutions were merged) and 1 new solution agreed for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5 solutions updated (out of which 2 solutions were merged) and 1 new solution agreed for KI#6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S2-2201767 - LS out sent to RAN2 (with RAN1, RAN3 in CC) to obtain feedback related to problem statements for one of the KI “</a:t>
            </a:r>
            <a:r>
              <a:rPr lang="en-GB" sz="1600" dirty="0"/>
              <a:t>LS on RAN feedback for low latency”</a:t>
            </a:r>
            <a:r>
              <a:rPr lang="en-US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220705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96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1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50%-65%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Sep’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SP-211634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17410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FS_5TRS_URLLC status after SA2#151E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LS response pending for KI#6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/>
              <a:t>Contentious</a:t>
            </a:r>
            <a:r>
              <a:rPr lang="de-DE" sz="1800" b="1" dirty="0"/>
              <a:t>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None</a:t>
            </a:r>
            <a:endParaRPr lang="de-DE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(SA2#152E)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Update solutions and resolve open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</a:pPr>
            <a:r>
              <a:rPr lang="en-US" altLang="de-DE" sz="1800" dirty="0"/>
              <a:t>Work towards conclusion for all the key issues.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No new key issues or KI update expected for SA2#152E.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Recommended: no new solutions for SA2#152E.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conclusion for KI#1, KI#3, KI#5 during SA2#152E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/>
              <a:t>Strive to reach KI#6 conclusion immediately after receiving RAN2 response.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800" dirty="0"/>
              <a:t>KI#6 conclusion could be delayed to Q4 due to RAN dependency.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7517629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9741</TotalTime>
  <Words>740</Words>
  <Application>Microsoft Office PowerPoint</Application>
  <PresentationFormat>On-screen Show (4:3)</PresentationFormat>
  <Paragraphs>109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FS_5TRS_URLLC Status Report</vt:lpstr>
      <vt:lpstr>FS_5TRS_URLLC status at SA#96E</vt:lpstr>
      <vt:lpstr>FS_5TRS_URLLC status after SA2#150E</vt:lpstr>
      <vt:lpstr>FS_5TRS_URLLC status after SA2#150E</vt:lpstr>
      <vt:lpstr>FS_5TRS_URLLC status after SA2#151E</vt:lpstr>
      <vt:lpstr>FS_5TRS_URLLC status after SA2#151E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1302</cp:revision>
  <dcterms:created xsi:type="dcterms:W3CDTF">2008-08-30T09:32:10Z</dcterms:created>
  <dcterms:modified xsi:type="dcterms:W3CDTF">2022-05-24T06:04:44Z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