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87" r:id="rId3"/>
    <p:sldId id="788" r:id="rId4"/>
    <p:sldId id="833" r:id="rId5"/>
    <p:sldId id="83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38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May 16 – 20,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S2-2205388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Elbonia, May 16 – 20, 2022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v0.3.0</a:t>
            </a:r>
            <a:r>
              <a:rPr lang="de-DE" altLang="de-DE" sz="1200" dirty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is 7.5, 4 TUs used after 150E and 3.5</a:t>
            </a:r>
            <a:r>
              <a:rPr lang="de-DE" altLang="de-DE" sz="1200" dirty="0">
                <a:solidFill>
                  <a:srgbClr val="FF0000"/>
                </a:solidFill>
              </a:rPr>
              <a:t> </a:t>
            </a:r>
            <a:r>
              <a:rPr lang="de-DE" altLang="de-DE" sz="1200" dirty="0"/>
              <a:t>TUs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14 solution </a:t>
            </a:r>
            <a:r>
              <a:rPr lang="en-US" altLang="zh-CN" sz="1200" dirty="0">
                <a:solidFill>
                  <a:srgbClr val="000000"/>
                </a:solidFill>
              </a:rPr>
              <a:t>updates and 9 new solutions agreed for the existing KIs.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1 (RRC Inactive for Multicast)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6 new solutions were included in the TR and 6 solution was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2 (MOCN for broadcast)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new solutions was captured and 3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3 (AF triggered 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solution was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(Group message delivery)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Two</a:t>
            </a:r>
            <a:r>
              <a:rPr lang="de-DE" altLang="de-DE" sz="1200" dirty="0">
                <a:solidFill>
                  <a:srgbClr val="000000"/>
                </a:solidFill>
              </a:rPr>
              <a:t>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5 (Power Saving mechanisms)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1</a:t>
            </a:r>
            <a:r>
              <a:rPr lang="de-DE" altLang="de-DE" sz="1200" dirty="0">
                <a:solidFill>
                  <a:srgbClr val="000000"/>
                </a:solidFill>
              </a:rPr>
              <a:t> new solution was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 </a:t>
            </a:r>
            <a:endParaRPr lang="de-DE" altLang="de-DE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6 (Public safety)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1</a:t>
            </a:r>
            <a:r>
              <a:rPr lang="de-DE" altLang="de-DE" sz="1200" dirty="0">
                <a:solidFill>
                  <a:srgbClr val="000000"/>
                </a:solidFill>
              </a:rPr>
              <a:t> solution was captured and 2 solutions were udpated.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200" dirty="0">
                <a:solidFill>
                  <a:srgbClr val="000000"/>
                </a:solidFill>
              </a:rPr>
              <a:t>in SA2#152E finalize description for solutions.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135937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3 KIs (KI#1, KI#2 and KI#6) 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SA6/SA4/SA3 coordination requirements accordingly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Improve and potentially merge existing solutions and last chance for new solutions</a:t>
            </a:r>
            <a:r>
              <a:rPr lang="de-DE" altLang="zh-CN" sz="1200" dirty="0">
                <a:solidFill>
                  <a:srgbClr val="000000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the evaluation and conclusion of solutions</a:t>
            </a:r>
            <a:r>
              <a:rPr lang="de-DE" altLang="zh-CN" sz="1200" dirty="0">
                <a:solidFill>
                  <a:srgbClr val="000000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Send LS statements to request feedback from other WG where dependencies that require feedback for the evaluation are identified</a:t>
            </a:r>
            <a:r>
              <a:rPr lang="de-DE" altLang="zh-CN" sz="12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 (study phase)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SA2#149e, Feb (1TU): Focus on KIs, solutions are allowed. Agree the skeleton/scope/architectural assumption.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SA2#150e, Apr (1TU): Focus on Solutions and complete all KIs. Potential updates/new KIs. Last meeting for KI proposal/modification.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SA2#151e, May (2TUs):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SA2#152, Aug (2TUs): Solutions, evaluations,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SA2#153, Oct (1TU): evaluations, conclusions: Approval of MBS_Ph2 WID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SA2#154, Nov (0.5 TU): final conclusions: Adjustment/issues depends on RAN progress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6B7F693-93CF-4E6E-9B89-D6AA2A5F6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056447"/>
              </p:ext>
            </p:extLst>
          </p:nvPr>
        </p:nvGraphicFramePr>
        <p:xfrm>
          <a:off x="809771" y="40832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at SA#96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522055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additional KI was agreed, and architectural requirement was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LS was sent to RAN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24 new solutions were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3 KIs (KI#1, KI#2 and KI#6) 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 (KI#6)/SA4 (KI#3-5)/SA3 (KI#2) coordination requirements accordingly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Continue the study: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Improve and potentially merge existing solutions and last chance for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Start the evaluation </a:t>
            </a:r>
            <a:r>
              <a:rPr lang="en-US" altLang="zh-CN" sz="1200" dirty="0"/>
              <a:t>and conclusion </a:t>
            </a:r>
            <a:r>
              <a:rPr lang="en-US" altLang="zh-CN" sz="1200" dirty="0">
                <a:solidFill>
                  <a:srgbClr val="000000"/>
                </a:solidFill>
              </a:rPr>
              <a:t>of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Send LS statements to request feedback from other WG where dependencies that require feedback for the evaluation are identified.</a:t>
            </a: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16255</TotalTime>
  <Words>737</Words>
  <Application>Microsoft Office PowerPoint</Application>
  <PresentationFormat>全屏显示(4:3)</PresentationFormat>
  <Paragraphs>122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Arial</vt:lpstr>
      <vt:lpstr>Calibri</vt:lpstr>
      <vt:lpstr>Times New Roman</vt:lpstr>
      <vt:lpstr>Wingdings</vt:lpstr>
      <vt:lpstr>Office Theme</vt:lpstr>
      <vt:lpstr>FS_5MBS_Ph2 Status Report</vt:lpstr>
      <vt:lpstr>FS_5MBS status after SA2#151E (1/2)</vt:lpstr>
      <vt:lpstr>FS_5MBS status after SA2#151E (2/2)</vt:lpstr>
      <vt:lpstr>FS_5MBS_Ph2 Status at SA#96</vt:lpstr>
      <vt:lpstr>Annex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1833</cp:revision>
  <dcterms:created xsi:type="dcterms:W3CDTF">2008-08-30T09:32:10Z</dcterms:created>
  <dcterms:modified xsi:type="dcterms:W3CDTF">2022-05-24T07:02:44Z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(3)YkrFLFfhT8zMi/BNYjDNlEeUdOuQOvdEcqtYagnFVrzlmsdd9rAHmloH28+o7ImA43JKiVTA
rYI/gIHkCcfqSdeUFPM9I+9ewtL7GcmS1r+5zIuWBYuqBOCwSepamPxoJfnTXa3LDo0dGvc2
mXgrFxvAlZYum6T+G2rONgX4LzmOWpzcyccwXoIWIK1xu6lQA+UcyKBY/c9HD4WcIFqZwTfe
Qr/O4xMXXAvsFRpk2y</vt:lpwstr>
  </property>
  <property fmtid="{D5CDD505-2E9C-101B-9397-08002B2CF9AE}" pid="9" name="_2015_ms_pID_7253431">
    <vt:lpwstr>+SGgdF5StKZdN6umA7LdyUK+aHrWo8xc8JVadB7cc1du8EkJv17+DD
XaaoFplxW3b6uClSv9Fubhbz0rRJSU2AJwlJ8lQ411e+rK47b0zXXD90pmImdd4THKRD0jkg
DSwAT734+ev+9H/itwGvKlbRcI+sCCD37/+QSUGxhVOQhjcTUoYWhndECPHWsKhbguYLqhjq
d0CZSGuuTPz1r0KCcSbll4jzA1pJHq5pkLoE</vt:lpwstr>
  </property>
  <property fmtid="{D5CDD505-2E9C-101B-9397-08002B2CF9AE}" pid="10" name="_2015_ms_pID_7253432">
    <vt:lpwstr>XA==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