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5CB1C3-D2F3-459E-A57C-40AC1F4D0D26}" v="1" dt="2022-05-22T08:39:56.01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6" d="100"/>
          <a:sy n="96" d="100"/>
        </p:scale>
        <p:origin x="94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CT1 on the scope of applying Network Slicing feature in Rel-17 and Rel-16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SA4 on Media Production over 5G 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CRs agreed (4 related to KI#1 or general for NPN, and 5 related to KI#4)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Postponed 2 CRs related to DN-AAA server selection during UE onboarding as to wait for SA3 outcome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impacts identified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410653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50019</TotalTime>
  <Words>132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S2-2204521</cp:lastModifiedBy>
  <cp:revision>1840</cp:revision>
  <dcterms:created xsi:type="dcterms:W3CDTF">2008-08-30T09:32:10Z</dcterms:created>
  <dcterms:modified xsi:type="dcterms:W3CDTF">2022-05-24T15:52:32Z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