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6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2350FC5D-3AEF-4872-A161-17C4BC3FD86C}"/>
    <pc:docChg chg="modSld modMainMaster">
      <pc:chgData name="Stefano Faccin" userId="bf6741b5-36bc-4b59-a73a-f03584833b71" providerId="ADAL" clId="{2350FC5D-3AEF-4872-A161-17C4BC3FD86C}" dt="2022-05-24T16:24:21.945" v="115" actId="20577"/>
      <pc:docMkLst>
        <pc:docMk/>
      </pc:docMkLst>
      <pc:sldChg chg="modSp mod">
        <pc:chgData name="Stefano Faccin" userId="bf6741b5-36bc-4b59-a73a-f03584833b71" providerId="ADAL" clId="{2350FC5D-3AEF-4872-A161-17C4BC3FD86C}" dt="2022-05-24T16:23:58.278" v="113" actId="6549"/>
        <pc:sldMkLst>
          <pc:docMk/>
          <pc:sldMk cId="1346523741" sldId="794"/>
        </pc:sldMkLst>
        <pc:spChg chg="mod">
          <ac:chgData name="Stefano Faccin" userId="bf6741b5-36bc-4b59-a73a-f03584833b71" providerId="ADAL" clId="{2350FC5D-3AEF-4872-A161-17C4BC3FD86C}" dt="2022-05-24T16:23:14.921" v="84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Stefano Faccin" userId="bf6741b5-36bc-4b59-a73a-f03584833b71" providerId="ADAL" clId="{2350FC5D-3AEF-4872-A161-17C4BC3FD86C}" dt="2022-05-24T16:23:58.278" v="113" actId="6549"/>
          <ac:spMkLst>
            <pc:docMk/>
            <pc:sldMk cId="1346523741" sldId="794"/>
            <ac:spMk id="5" creationId="{88DB0DF5-3773-4C51-A7A1-AB98B0519144}"/>
          </ac:spMkLst>
        </pc:spChg>
      </pc:sldChg>
      <pc:sldMasterChg chg="modSldLayout">
        <pc:chgData name="Stefano Faccin" userId="bf6741b5-36bc-4b59-a73a-f03584833b71" providerId="ADAL" clId="{2350FC5D-3AEF-4872-A161-17C4BC3FD86C}" dt="2022-05-24T16:24:21.945" v="115" actId="20577"/>
        <pc:sldMasterMkLst>
          <pc:docMk/>
          <pc:sldMasterMk cId="0" sldId="2147483729"/>
        </pc:sldMasterMkLst>
        <pc:sldLayoutChg chg="modSp mod">
          <pc:chgData name="Stefano Faccin" userId="bf6741b5-36bc-4b59-a73a-f03584833b71" providerId="ADAL" clId="{2350FC5D-3AEF-4872-A161-17C4BC3FD86C}" dt="2022-05-24T16:24:21.945" v="11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2350FC5D-3AEF-4872-A161-17C4BC3FD86C}" dt="2022-05-24T16:24:21.945" v="11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S2-2205353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ID_UAS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Stefano Faccin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Qualcomm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ID_UAS Status at SA#96e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CT4 on SMF initiated reauthorization, to clarify open aspects on NEF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Reply LS to CT3 on SMF initiated reauthorization, to clarify open aspects on NEF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CRs agreed with minor corrections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endParaRPr lang="en-US" sz="18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impacts identified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sz="1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8669109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Uncrewed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50051</TotalTime>
  <Words>110</Words>
  <Application>Microsoft Office PowerPoint</Application>
  <PresentationFormat>On-screen Show 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ID_UAS Status Report</vt:lpstr>
      <vt:lpstr>ID_UAS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QC18052022</cp:lastModifiedBy>
  <cp:revision>1840</cp:revision>
  <dcterms:created xsi:type="dcterms:W3CDTF">2008-08-30T09:32:10Z</dcterms:created>
  <dcterms:modified xsi:type="dcterms:W3CDTF">2022-05-24T16:24:25Z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