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33" r:id="rId3"/>
    <p:sldId id="836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72" d="100"/>
          <a:sy n="72" d="100"/>
        </p:scale>
        <p:origin x="1277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08344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Electronic meeting, May 16 – 20,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altLang="zh-CN" sz="1400" b="1" dirty="0">
                <a:effectLst/>
              </a:rPr>
              <a:t>S2-2205348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May 16 – 20, 2022</a:t>
            </a:r>
            <a:endParaRPr lang="en-GB" altLang="zh-CN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5MBS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5MBS Status at SA#96</a:t>
            </a:r>
            <a:endParaRPr lang="de-DE" altLang="de-DE" sz="2800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954998"/>
            <a:ext cx="8554482" cy="290481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16 CRs agreed to TS 23.247.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5 </a:t>
            </a:r>
            <a:r>
              <a:rPr lang="en-US" altLang="zh-CN" sz="1200" dirty="0"/>
              <a:t>LSs exchanged with </a:t>
            </a:r>
            <a:r>
              <a:rPr lang="en-US" altLang="ko-KR" sz="1200" dirty="0"/>
              <a:t>RAN2/CT1/CT4/SA3/SA4/SA5/SA6.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Maintenance and alignment via coordination with other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297195"/>
              </p:ext>
            </p:extLst>
          </p:nvPr>
        </p:nvGraphicFramePr>
        <p:xfrm>
          <a:off x="179388" y="1277120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SP-200690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r>
                        <a:rPr lang="en-US" altLang="zh-CN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5MBS Status after SA2#151E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</a:t>
            </a:r>
            <a:r>
              <a:rPr lang="en-GB" altLang="en-US" sz="1800" b="1" dirty="0"/>
              <a:t>after </a:t>
            </a:r>
            <a:r>
              <a:rPr lang="de-DE" altLang="de-DE" sz="1800" b="1" dirty="0">
                <a:ea typeface="+mn-ea"/>
                <a:cs typeface="+mn-cs"/>
              </a:rPr>
              <a:t>SA2#149E: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16 CRs agreed to TS 23.247.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5 </a:t>
            </a:r>
            <a:r>
              <a:rPr lang="en-US" altLang="zh-CN" sz="1400" dirty="0"/>
              <a:t>LSs exchanged with </a:t>
            </a:r>
            <a:r>
              <a:rPr lang="en-US" altLang="ko-KR" sz="1400" dirty="0"/>
              <a:t>RAN2/CT1/CT4/SA3/SA4/SA5/SA6.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CRs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/>
              <a:t>None.</a:t>
            </a:r>
            <a:endParaRPr lang="de-DE" sz="1800" b="1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Focus for the Next Meeting: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via coordination with other WGs.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7149458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99%-&gt; 100%</a:t>
                      </a:r>
                      <a:endParaRPr lang="en-US" altLang="zh-CN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49498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16087</TotalTime>
  <Words>213</Words>
  <Application>Microsoft Office PowerPoint</Application>
  <PresentationFormat>全屏显示(4:3)</PresentationFormat>
  <Paragraphs>49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5MBS Status Report</vt:lpstr>
      <vt:lpstr>5MBS Status at SA#96</vt:lpstr>
      <vt:lpstr>5MBS Status after SA2#151E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LiMeng</cp:lastModifiedBy>
  <cp:revision>1816</cp:revision>
  <dcterms:created xsi:type="dcterms:W3CDTF">2008-08-30T09:32:10Z</dcterms:created>
  <dcterms:modified xsi:type="dcterms:W3CDTF">2022-05-25T01:34:52Z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(3)xolbEgCY1pzYusPWlCutBn2en8ZbBlczjRPUOkY5Wb2/nZbYzJTDUxKfNmrBs/gUK2kfkjBE
2m+eQ+8fva84UaOPCrSDbJGayjEuLgNeubrALRLYQqVStfzxJZ/xpb6OENC3yPSUtnRWNuSy
KBIZkE+dZrSeWReHkeV397WBV5bUfk33/mLfoE+2qpo544c71nlna8m08s4m8taflrKKFlFc
TfvX0+C9CZe40uE0ua</vt:lpwstr>
  </property>
  <property fmtid="{D5CDD505-2E9C-101B-9397-08002B2CF9AE}" pid="9" name="_2015_ms_pID_7253431">
    <vt:lpwstr>bU1++CuhiNcahBOnx9tiaQWf/J/xaMGWFAzmEdcdUWWV/Do1t+MUmc
E8JamjX7F1mvrvPP9qHeh+CPB14im8vTbbuPFZdQXMSvW8cKtRm/sLMvOAfB1zZAzj7XJIDa
W7Nv0Mrk+ZzUFVvwYIAqDj7nAqyX/nS0Bh8hyNoX+U8MVwdZzSxjSn+TGKLlhx29+OkDPhty
kFu46FTR8HrLdlkU5qrazogwuqqilRAKzGJN</vt:lpwstr>
  </property>
  <property fmtid="{D5CDD505-2E9C-101B-9397-08002B2CF9AE}" pid="10" name="_2015_ms_pID_7253432">
    <vt:lpwstr>MQ==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