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10" d="100"/>
          <a:sy n="110" d="100"/>
        </p:scale>
        <p:origin x="-42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151E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 May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S2-2205341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WG2#151E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16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20 May,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SA2#151E </a:t>
            </a:r>
            <a:r>
              <a:rPr lang="en-US" altLang="de-DE" sz="2800" b="1" dirty="0"/>
              <a:t>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</a:t>
            </a:r>
            <a:r>
              <a:rPr lang="en-US" altLang="de-DE" sz="1200" kern="0" dirty="0" smtClean="0"/>
              <a:t>23.700-33 v.0.3.0 </a:t>
            </a:r>
            <a:r>
              <a:rPr lang="en-US" altLang="de-DE" sz="1200" kern="0" dirty="0"/>
              <a:t>was created based on approved contributions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19 new solutions and 9 solution update agreed for existing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</a:t>
            </a:r>
            <a:r>
              <a:rPr lang="en-US" altLang="de-DE" sz="1200" kern="0" dirty="0" smtClean="0"/>
              <a:t> TUs used in total </a:t>
            </a:r>
            <a:r>
              <a:rPr lang="en-US" altLang="de-DE" sz="1200" kern="0" dirty="0"/>
              <a:t>and </a:t>
            </a:r>
            <a:r>
              <a:rPr lang="en-US" altLang="de-DE" sz="1200" kern="0" dirty="0" smtClean="0"/>
              <a:t>3 TUs </a:t>
            </a:r>
            <a:r>
              <a:rPr lang="en-US" altLang="de-DE" sz="1200" kern="0" dirty="0"/>
              <a:t>left for the Study Phase.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or dependencies identified for Key </a:t>
            </a:r>
            <a:r>
              <a:rPr lang="en-US" altLang="zh-CN" sz="1200" dirty="0" smtClean="0"/>
              <a:t>Issue #1, #2, #4, #5, #6 and #7.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2924288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-&gt; 55%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405422"/>
            <a:ext cx="7405424" cy="813391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SA2#151E </a:t>
            </a:r>
            <a:r>
              <a:rPr lang="en-US" altLang="de-DE" sz="2800" b="1" dirty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02589"/>
            <a:ext cx="8644418" cy="503441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SA2#152E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 new Key Issue, no new solution.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Handle solution update/consolidated solutions </a:t>
            </a:r>
            <a:r>
              <a:rPr lang="en-US" sz="1200" dirty="0"/>
              <a:t>for all Key </a:t>
            </a:r>
            <a:r>
              <a:rPr lang="en-US" sz="1200" dirty="0" smtClean="0"/>
              <a:t>Issues.</a:t>
            </a:r>
            <a:endParaRPr lang="en-GB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Solution evaluation and conclusion.</a:t>
            </a:r>
            <a:endParaRPr lang="de-DE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 (study phase)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SA2#149-E, 1 TU assigned, </a:t>
            </a:r>
            <a:r>
              <a:rPr lang="en-US" sz="1200" dirty="0" smtClean="0"/>
              <a:t>TR </a:t>
            </a:r>
            <a:r>
              <a:rPr lang="en-US" sz="1200" dirty="0"/>
              <a:t>Skeleton, TR Scope, Architectural Assumption, Key Issues, solutions if quota allowed.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SA2#150-E,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Key Issue, solutions.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SA2#151-E,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solution, start the initial evaluation.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SA2#152-E, 1 TU assigned, </a:t>
            </a:r>
            <a:r>
              <a:rPr lang="en-US" sz="1200" dirty="0" smtClean="0"/>
              <a:t>Solution </a:t>
            </a:r>
            <a:r>
              <a:rPr lang="en-US" sz="1200" dirty="0"/>
              <a:t>evaluation and conclusion, normative WID creation.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SA2#153-E, 2 TU assigned, </a:t>
            </a:r>
            <a:r>
              <a:rPr lang="en-US" sz="1200" dirty="0" smtClean="0"/>
              <a:t>Finalize </a:t>
            </a:r>
            <a:r>
              <a:rPr lang="en-US" sz="1200" dirty="0"/>
              <a:t>conclusions, update of normative WID if needed, TR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18" y="3352965"/>
            <a:ext cx="8712200" cy="5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GB" altLang="zh-CN" b="1" dirty="0" smtClean="0"/>
              <a:t>FS_5G_ProSe_Ph2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at </a:t>
            </a:r>
            <a:r>
              <a:rPr lang="en-US" altLang="de-DE" b="1" dirty="0" smtClean="0"/>
              <a:t>SA#96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SA#95-e: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</a:t>
            </a:r>
            <a:r>
              <a:rPr lang="en-US" altLang="de-DE" sz="1200" kern="0" dirty="0"/>
              <a:t>new key issue and </a:t>
            </a:r>
            <a:r>
              <a:rPr lang="en-US" altLang="de-DE" sz="1200" kern="0" dirty="0" smtClean="0"/>
              <a:t>41 </a:t>
            </a:r>
            <a:r>
              <a:rPr lang="en-US" altLang="de-DE" sz="1200" kern="0" dirty="0"/>
              <a:t>solutions agreed to be documented in the </a:t>
            </a:r>
            <a:r>
              <a:rPr lang="en-US" altLang="de-DE" sz="1200" kern="0" dirty="0" smtClean="0"/>
              <a:t>TR 23.700-33.  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>
                <a:ea typeface="+mn-ea"/>
                <a:cs typeface="+mn-cs"/>
              </a:rPr>
              <a:t>TR </a:t>
            </a:r>
            <a:r>
              <a:rPr lang="en-US" sz="1200" kern="0" dirty="0" smtClean="0">
                <a:ea typeface="+mn-ea"/>
                <a:cs typeface="+mn-cs"/>
              </a:rPr>
              <a:t>23.700-33 </a:t>
            </a:r>
            <a:r>
              <a:rPr lang="en-US" sz="1200" kern="0" dirty="0">
                <a:ea typeface="+mn-ea"/>
                <a:cs typeface="+mn-cs"/>
              </a:rPr>
              <a:t>v0.3.0 generated based on the agreed contributions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or dependencies identified for Key Issue #1, #2, #4, #5, #6 and #7.</a:t>
            </a:r>
          </a:p>
          <a:p>
            <a:pPr marL="914400" lvl="2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100" strike="sngStrike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Continue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7571558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55%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412879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http://schemas.microsoft.com/office/2006/documentManagement/types"/>
    <ds:schemaRef ds:uri="http://purl.org/dc/elements/1.1/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infopath/2007/PartnerControls"/>
    <ds:schemaRef ds:uri="dcc30912-d230-4cc2-b11f-bb5ca2a6b6f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43187</TotalTime>
  <Words>385</Words>
  <Application>Microsoft Office PowerPoint</Application>
  <PresentationFormat>全屏显示(4:3)</PresentationFormat>
  <Paragraphs>64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FS_5G_ProSe_Ph2 Status Report</vt:lpstr>
      <vt:lpstr>FS_5G_ProSe_Ph2 status after SA2#151E (1/2)</vt:lpstr>
      <vt:lpstr>FS_5G_ProSe_Ph2 status after SA2#151E (2/2)</vt:lpstr>
      <vt:lpstr>FS_5G_ProSe_Ph2 status at SA#96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</cp:lastModifiedBy>
  <cp:revision>1888</cp:revision>
  <dcterms:created xsi:type="dcterms:W3CDTF">2008-08-30T09:32:10Z</dcterms:created>
  <dcterms:modified xsi:type="dcterms:W3CDTF">2022-05-24T06:25:22Z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