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amsung_r08" initials="DGE" lastIdx="1" clrIdx="1">
    <p:extLst>
      <p:ext uri="{19B8F6BF-5375-455C-9EA6-DF929625EA0E}">
        <p15:presenceInfo xmlns:p15="http://schemas.microsoft.com/office/powerpoint/2012/main" userId="Samsung_r0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3" autoAdjust="0"/>
    <p:restoredTop sz="94627" autoAdjust="0"/>
  </p:normalViewPr>
  <p:slideViewPr>
    <p:cSldViewPr snapToGrid="0">
      <p:cViewPr varScale="1">
        <p:scale>
          <a:sx n="97" d="100"/>
          <a:sy n="97" d="100"/>
        </p:scale>
        <p:origin x="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36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16th – 20th April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34106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S2-2205336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May 16-20,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80/23700-80-02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FS_FS_AIMLsys_Ph2 status after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5449" y="2281331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de-DE" altLang="de-DE" sz="1200" dirty="0">
                <a:hlinkClick r:id="rId3"/>
              </a:rPr>
              <a:t>FS_</a:t>
            </a:r>
            <a:r>
              <a:rPr lang="en-US" altLang="de-DE" sz="1200" dirty="0" err="1">
                <a:hlinkClick r:id="rId3"/>
              </a:rPr>
              <a:t>AIMLsys</a:t>
            </a:r>
            <a:r>
              <a:rPr lang="en-US" altLang="de-DE" sz="1200" dirty="0">
                <a:hlinkClick r:id="rId3"/>
              </a:rPr>
              <a:t> </a:t>
            </a:r>
            <a:r>
              <a:rPr lang="de-DE" altLang="de-DE" sz="1200" dirty="0">
                <a:hlinkClick r:id="rId3"/>
              </a:rPr>
              <a:t>TR 23.700-80 v0.2.0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Total TUs requested for Study Phase in 2022 is 7 TUs of which 3.5 TUs have been consumed and 3.5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100% coverage of all Key Issues during SA2#151E with solution updates and new solution proposals.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2 </a:t>
            </a:r>
            <a:r>
              <a:rPr lang="en-US" altLang="de-DE" sz="1200" dirty="0" err="1"/>
              <a:t>LSout</a:t>
            </a:r>
            <a:r>
              <a:rPr lang="en-US" altLang="de-DE" sz="1200" dirty="0"/>
              <a:t> were sent to SA1, SA3 and SA4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GB" sz="1200" dirty="0">
                <a:effectLst/>
                <a:ea typeface="Times New Roman" panose="02020603050405020304" pitchFamily="18" charset="0"/>
              </a:rPr>
              <a:t>S2-2205286: LS on 5GC information exposure to UE (to SA1 and SA3)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GB" sz="1200" dirty="0">
                <a:effectLst/>
                <a:ea typeface="Times New Roman" panose="02020603050405020304" pitchFamily="18" charset="0"/>
              </a:rPr>
              <a:t>S2-2205287: LS on 5G Core Information Exposure to UE via DCAF Solution Considerations (to SA4)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List of Agreed New Solutions per KI in SA2#151E:  </a:t>
            </a:r>
            <a:r>
              <a:rPr lang="de-DE" altLang="de-DE" sz="1400" i="1" dirty="0"/>
              <a:t>(Note: Some solutions may touch on more than one KI)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Monitoring of network resource utilization for support of Application AI/ML operations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 (3 agreed)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KI#2: 5GC</a:t>
            </a:r>
            <a:r>
              <a:rPr lang="en-GB" sz="1200" b="1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information exposure to UE (4 agreed) </a:t>
            </a:r>
            <a:endParaRPr lang="en-GB" sz="1200" dirty="0">
              <a:solidFill>
                <a:srgbClr val="FF0000"/>
              </a:solidFill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</a:rPr>
              <a:t>KI#3: 5GC Information Exposure to authorized 3</a:t>
            </a:r>
            <a:r>
              <a:rPr lang="en-GB" sz="1200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 party for Application Layer AI/ML</a:t>
            </a:r>
            <a:r>
              <a:rPr lang="en-GB" sz="1200" dirty="0">
                <a:solidFill>
                  <a:srgbClr val="FF0000"/>
                </a:solidFill>
                <a:ea typeface="DengXian" panose="02010600030101010101" pitchFamily="2" charset="-122"/>
              </a:rPr>
              <a:t> 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(4 agreed)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KI#4: Enhancing External Parameter Provisioning</a:t>
            </a:r>
            <a:r>
              <a:rPr lang="en-GB" sz="1200" dirty="0">
                <a:solidFill>
                  <a:srgbClr val="FF0000"/>
                </a:solidFill>
                <a:ea typeface="DengXian" panose="02010600030101010101" pitchFamily="2" charset="-122"/>
              </a:rPr>
              <a:t> </a:t>
            </a:r>
            <a:r>
              <a:rPr lang="en-GB" sz="12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(5 agreed)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5GC Enhancements to enable Application AI/ML Traffic Transport</a:t>
            </a:r>
            <a:r>
              <a:rPr lang="en-GB" sz="1200" dirty="0">
                <a:solidFill>
                  <a:srgbClr val="FF0000"/>
                </a:solidFill>
                <a:ea typeface="DengXian" panose="02010600030101010101" pitchFamily="2" charset="-122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(2 agreed)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KI#6: QoS and Policy Enhancements</a:t>
            </a:r>
            <a:r>
              <a:rPr lang="en-GB" sz="1200" dirty="0">
                <a:solidFill>
                  <a:srgbClr val="FF0000"/>
                </a:solidFill>
                <a:ea typeface="DengXian" panose="02010600030101010101" pitchFamily="2" charset="-122"/>
              </a:rPr>
              <a:t> </a:t>
            </a: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(5 agreed)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5GS Assistance to Federated Learning Operation </a:t>
            </a:r>
            <a:r>
              <a:rPr lang="en-US" sz="120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(12 </a:t>
            </a: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agreed)</a:t>
            </a:r>
          </a:p>
          <a:p>
            <a:pPr marL="457200" lvl="2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There are 20 new solutions added by SA2#151E on top of the 27 solutions which were added by SA2#150E – i.e. </a:t>
            </a: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total of 47 solutions captured in TR 23.700-80 by end of SA2#151E meeting. </a:t>
            </a:r>
            <a:endParaRPr lang="en-US" sz="1200" dirty="0">
              <a:solidFill>
                <a:srgbClr val="000000"/>
              </a:solidFill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658669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&gt; 60 %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WG1 (KI#2), SA WG3 (KI#2, 3, 4, 5), SA WG4 (KI#2) and  SA WG5 (KI#5)</a:t>
            </a:r>
            <a:r>
              <a:rPr lang="en-US" sz="12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Focusing on the solution update and starting the evaluation per KI.  Updating the architecture requirements and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SA2#153E Oct(1.5 TU):   </a:t>
            </a:r>
            <a:r>
              <a:rPr lang="en-US" sz="1200" dirty="0"/>
              <a:t>Study phase conclusion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354E9A-CBF4-4345-B74F-84FC0D0A1FD9}"/>
              </a:ext>
            </a:extLst>
          </p:cNvPr>
          <p:cNvGrpSpPr/>
          <p:nvPr/>
        </p:nvGrpSpPr>
        <p:grpSpPr>
          <a:xfrm>
            <a:off x="981286" y="5167902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F93083-4068-4952-AA35-BC35B15AACD0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DA223F4-7786-46B7-94AD-5878D7521CF1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3369EB5-B90D-4B6E-A951-632CFD4882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F6E2AD15-E911-4398-8629-3EB82000B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53B3AF-C4F5-482D-9CA4-CDC3C7899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DDE1C999-D1D2-4C46-A0E0-5B57AF5DA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53C584-D43F-4138-B8FD-7A4EB47FE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8961796-A520-4043-90DB-CA7A14A103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92775E-AB2D-44CE-971A-CD04A8660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8CA044-77C4-40EC-A694-447F12D7E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85383071"/>
              </p:ext>
            </p:extLst>
          </p:nvPr>
        </p:nvGraphicFramePr>
        <p:xfrm>
          <a:off x="179388" y="12620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&gt; 60 %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214656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Completed the solution phase of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100% coverage of all Key Issues during SA2#151E with solution updates and new solution proposals.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2 </a:t>
            </a:r>
            <a:r>
              <a:rPr lang="en-US" altLang="de-DE" sz="1200" dirty="0" err="1"/>
              <a:t>LSout</a:t>
            </a:r>
            <a:r>
              <a:rPr lang="en-US" altLang="de-DE" sz="1200" dirty="0"/>
              <a:t> were sent to SA1, SA3 and SA4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GB" sz="1200" dirty="0">
                <a:effectLst/>
                <a:ea typeface="Times New Roman" panose="02020603050405020304" pitchFamily="18" charset="0"/>
              </a:rPr>
              <a:t>S2-2205286: LS on 5GC information exposure to UE (to SA1 and SA3)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GB" sz="1200" dirty="0">
                <a:effectLst/>
                <a:ea typeface="Times New Roman" panose="02020603050405020304" pitchFamily="18" charset="0"/>
              </a:rPr>
              <a:t>S2-2205287: LS on 5G Core Information Exposure to UE via DCAF Solution Considerations (to SA4)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WG1 (KI#2), SA WG3 (KI#2, 3, 4, 5), SA WG4 (KI#2)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SA2#152E Aug (2.0 TU): updates solutions, </a:t>
            </a:r>
            <a:r>
              <a:rPr lang="en-US" sz="1200" dirty="0"/>
              <a:t>starts per KI evaluation and updates the architecture requirements &amp; terminology.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CB4582-9367-41CB-8CCA-A9DA668EA8E9}"/>
              </a:ext>
            </a:extLst>
          </p:cNvPr>
          <p:cNvGrpSpPr/>
          <p:nvPr/>
        </p:nvGrpSpPr>
        <p:grpSpPr>
          <a:xfrm>
            <a:off x="1090724" y="5102101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3A4F6-CF06-464B-ADF7-30FC39D734B7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284957-F880-4AAC-BC13-F766E9F7748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90F53BA-E3C4-4AE4-AF15-4392FE4AB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F5BCE387-5D4F-460A-8E7F-8C4687393F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484E37E-99C7-45AD-8E15-9B4343398A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E07C9F1-EBE1-469E-82A1-395A43AF1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B1DDAC5-6C1A-4B8A-BCA1-DEF391824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3B73E8B-EC58-4B86-9A25-8582C73C0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2B970-C33F-456F-A43D-41773A792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23FF23B-BAB3-4A6D-9F9A-9472A89E4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finalizing KIs, start of collecting possible solutions, continuation to study collecting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215244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interim conclusions and possible finalize conclusion per KI, if possible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611184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23711"/>
            <a:ext cx="4028612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collecting possible solutions, TR solution clean up, start of solution evaluation </a:t>
            </a:r>
            <a:r>
              <a:rPr lang="en-US" sz="900" dirty="0"/>
              <a:t>and agreeing on interim conclusion, if possible</a:t>
            </a:r>
            <a:endParaRPr lang="en-US" sz="9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db33437f-65a5-48c5-b537-19efd290f96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20177</TotalTime>
  <Words>865</Words>
  <Application>Microsoft Office PowerPoint</Application>
  <PresentationFormat>On-screen Show (4:3)</PresentationFormat>
  <Paragraphs>91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Abadi</vt:lpstr>
      <vt:lpstr>Arial</vt:lpstr>
      <vt:lpstr>Arial </vt:lpstr>
      <vt:lpstr>Calibri</vt:lpstr>
      <vt:lpstr>Times New Roman</vt:lpstr>
      <vt:lpstr>Office Theme</vt:lpstr>
      <vt:lpstr>   FS_AIMLsys Status Report</vt:lpstr>
      <vt:lpstr>FS_FS_AIMLsys_Ph2 status after SA2#151E (1/2)</vt:lpstr>
      <vt:lpstr>FS_AIMLsys status after SA2#151E (2/2)</vt:lpstr>
      <vt:lpstr>FS_AIMLsys Status at SA#96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OPPOr10</cp:lastModifiedBy>
  <cp:revision>1349</cp:revision>
  <dcterms:created xsi:type="dcterms:W3CDTF">2008-08-30T09:32:10Z</dcterms:created>
  <dcterms:modified xsi:type="dcterms:W3CDTF">2022-05-23T20:01:24Z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