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1" r:id="rId7"/>
    <p:sldId id="794" r:id="rId8"/>
    <p:sldId id="835" r:id="rId9"/>
    <p:sldId id="83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3" d="100"/>
          <a:sy n="103" d="100"/>
        </p:scale>
        <p:origin x="1014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9657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May,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PIN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vivo Mobile Communication Co., Ltd.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S2-2205332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124599"/>
            <a:ext cx="8695692" cy="42158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23.700-88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31 contributions agreed (16 </a:t>
            </a:r>
            <a:r>
              <a:rPr lang="en-US" altLang="zh-CN" sz="1100" kern="0" dirty="0"/>
              <a:t>new solutions</a:t>
            </a:r>
            <a:r>
              <a:rPr lang="en-US" altLang="de-DE" sz="1100" kern="0" dirty="0"/>
              <a:t>, 7 solution updates, 6 </a:t>
            </a:r>
            <a:r>
              <a:rPr lang="en-US" altLang="zh-CN" sz="1100" kern="0" dirty="0"/>
              <a:t>initial evaluations, </a:t>
            </a:r>
            <a:r>
              <a:rPr lang="en-US" altLang="de-DE" sz="1100" kern="0" dirty="0"/>
              <a:t>1 mega editorial modifications, and 1 term update).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contribution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2 TUs used and 1.5 TUs left for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New key issue agreed: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/>
              <a:t>No</a:t>
            </a: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New solutions captured: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KI#1: Personal IoT Networks Architecture in 5GS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KI#1: 5GC architecture enhancements to support PIN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KI#2 &amp; #6: Discover PIN and PIN element via direct discovery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KI#2: PIN and PINE discovery and selection via 5GC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KI#4: Solution for differentiation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dirty="0"/>
              <a:t>KI#4: PIN Communication by local routing in 5GC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KI#4: Delay budget between PINE and PEGC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KI#4 &amp; #6: QoS handling for PINE communication with 5GC via PEGC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KI#4: PIN communication using multiple PEGCs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KI#5: Authorization of a PINE for PIN Access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KI#5: New solution for PIN Authorization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KI#6: Policy and parameter provisioning framework for PIN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KI#6: PIN Policy and Parameters Provisioning using the UE Configuration Update Procedure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KI#6: New solution for Policy and Parameters Provisioning for PIN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KI#6: Solution for provisioning in PEGC/PEMC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KI#7: management for identification of PIN and PINE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3770972"/>
              </p:ext>
            </p:extLst>
          </p:nvPr>
        </p:nvGraphicFramePr>
        <p:xfrm>
          <a:off x="218574" y="1270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221452"/>
            <a:ext cx="8644418" cy="4032867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 for PINE authentication</a:t>
            </a:r>
            <a:r>
              <a:rPr lang="en-GB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(SA2#152E)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 new solutions will be handled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Capture solution updates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Handle evaluations and interim conclusions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FS_PIN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SA2#151E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SA#96e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SA#95e: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new key issue agreed (total 7 key issues)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32 </a:t>
            </a:r>
            <a:r>
              <a:rPr lang="en-US" altLang="zh-CN" sz="1200" kern="0" dirty="0"/>
              <a:t>solutions captured,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including 4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architecture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alternatives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23.700-88 v0.3.0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Update the captured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Handle evaluations and interim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Coversheet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9348296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3367EB-AB6A-4E5D-82E5-2C9ECFA43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517" y="2857500"/>
            <a:ext cx="6827838" cy="1143000"/>
          </a:xfrm>
        </p:spPr>
        <p:txBody>
          <a:bodyPr/>
          <a:lstStyle/>
          <a:p>
            <a:r>
              <a:rPr lang="en-US" altLang="zh-CN" dirty="0"/>
              <a:t>Annex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331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896374"/>
            <a:ext cx="8388466" cy="280908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400" b="1" dirty="0"/>
              <a:t>Overall Plan</a:t>
            </a:r>
            <a:r>
              <a:rPr lang="en-US" altLang="zh-CN" sz="2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SA2#149 (0.5TU): TR skeleton, scope, arch assumptions; new KIs,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SA2#150 (0.5TU): New solutions, (new/updated) KIs, KI with solution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SA2#151 (1TU): Solutions, initial evaluations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SA2#152 (1TU): Solutions, evaluations, Interim conclusions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SA2#153 (0.5TU): Finalize conclusions, evaluation updates; WID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SA2#154: start normative work. </a:t>
            </a:r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D37CE91F-A288-4462-9F55-0EF498272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297035"/>
              </p:ext>
            </p:extLst>
          </p:nvPr>
        </p:nvGraphicFramePr>
        <p:xfrm>
          <a:off x="771970" y="1528477"/>
          <a:ext cx="7949780" cy="959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4278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0361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851225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34728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629808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9536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9536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8060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1012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600287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644569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629808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</a:tblGrid>
              <a:tr h="245982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Feb,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Apr,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May,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Aug,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Oct,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Nov, 22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Jan, 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Feb, 23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3935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SID/WID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Study 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Normative TU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Total TU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#149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#150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#152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#153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#154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#154AH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#155</a:t>
                      </a:r>
                      <a:endParaRPr lang="en-US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3198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FS_PIN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5.5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46192</TotalTime>
  <Words>591</Words>
  <Application>Microsoft Office PowerPoint</Application>
  <PresentationFormat>全屏显示(4:3)</PresentationFormat>
  <Paragraphs>124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FS_PIN Status Report</vt:lpstr>
      <vt:lpstr>FS_PIN status after SA2#151E (1/2)</vt:lpstr>
      <vt:lpstr>PowerPoint 演示文稿</vt:lpstr>
      <vt:lpstr>FS_PIN status at SA#96e</vt:lpstr>
      <vt:lpstr>Annex</vt:lpstr>
      <vt:lpstr>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vivo-Zhenhua</cp:lastModifiedBy>
  <cp:revision>2027</cp:revision>
  <dcterms:created xsi:type="dcterms:W3CDTF">2008-08-30T09:32:10Z</dcterms:created>
  <dcterms:modified xsi:type="dcterms:W3CDTF">2022-05-24T02:31:33Z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