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93" r:id="rId8"/>
    <p:sldId id="792" r:id="rId9"/>
    <p:sldId id="791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7C80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11B9D40-0569-4A3F-ACF7-199839A03B8D}" v="5" dt="2021-11-08T18:50:20.967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21489" autoAdjust="0"/>
    <p:restoredTop sz="94980" autoAdjust="0"/>
  </p:normalViewPr>
  <p:slideViewPr>
    <p:cSldViewPr snapToGrid="0">
      <p:cViewPr varScale="1">
        <p:scale>
          <a:sx n="72" d="100"/>
          <a:sy n="72" d="100"/>
        </p:scale>
        <p:origin x="488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5/25/2022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784189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31465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9079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>
              <a:spcAft>
                <a:spcPts val="600"/>
              </a:spcAft>
            </a:pPr>
            <a:r>
              <a:rPr lang="en-GB" sz="1800" b="1" dirty="0">
                <a:effectLst/>
                <a:latin typeface="Arial" panose="020B0604020202020204" pitchFamily="34" charset="0"/>
                <a:ea typeface="DengXian" panose="02010600030101010101" pitchFamily="2" charset="-122"/>
              </a:rPr>
              <a:t>SA WG2 Meeting #S2-151E</a:t>
            </a:r>
            <a:r>
              <a:rPr lang="en-GB" sz="1800" b="1" i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180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May 16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2022,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6480442" y="85317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S2-2205330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200150"/>
            <a:ext cx="8388350" cy="508476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41FA1F3-DE19-45FD-B8B5-3A2B074D36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SA2 149E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E4C6B85-7DC2-4461-9553-374FD2539E1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0350" y="119598"/>
            <a:ext cx="6827838" cy="90697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SA2 151E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6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Arial" panose="020B0604020202020204" pitchFamily="34" charset="0"/>
              </a:rPr>
              <a:t>TSG SA WG2#151E Electronic, M</a:t>
            </a:r>
            <a:r>
              <a:rPr lang="en-GB" sz="18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ay 16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– 20</a:t>
            </a:r>
            <a:r>
              <a:rPr lang="en-GB" sz="1800" b="1" baseline="30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, 2022</a:t>
            </a:r>
            <a:r>
              <a:rPr lang="en-GB" sz="18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 </a:t>
            </a:r>
            <a:r>
              <a:rPr lang="en-GB" sz="1800" b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Elbonia</a:t>
            </a:r>
            <a:r>
              <a:rPr lang="en-GB" sz="1800" b="1" dirty="0">
                <a:solidFill>
                  <a:srgbClr val="3333F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thiebau2\Documents\Documents\3gpp\0WG2_Arch\151-Elbonia-2205\Docs\S2-2204899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fr-FR" dirty="0"/>
              <a:t>SA WG2 </a:t>
            </a:r>
            <a:r>
              <a:rPr lang="fr-FR" dirty="0" err="1"/>
              <a:t>Status</a:t>
            </a:r>
            <a:r>
              <a:rPr lang="fr-FR" dirty="0"/>
              <a:t> report for 5WWC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altLang="en-US" sz="1800" b="1" dirty="0">
                <a:latin typeface="Arial" charset="0"/>
              </a:rPr>
              <a:t>L</a:t>
            </a:r>
            <a:r>
              <a:rPr lang="en-GB" sz="1800" b="1" dirty="0">
                <a:latin typeface="Arial" charset="0"/>
              </a:rPr>
              <a:t>aurent Thiébaut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during the April meeting, concentrate on solutions (new and updated). </a:t>
            </a: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after April meeting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. (Only solution updates or solution merges are expected after this meeting).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May agree to a SID update shifting the TR approval to December plenary due to the need to get feedback from BBF/</a:t>
            </a:r>
            <a:r>
              <a:rPr lang="en-CA" sz="18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Cablelabs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(feedback to be requested from August meeting when solutions are completed)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(and send TR for information)</a:t>
            </a: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 marL="342900" indent="-342900">
              <a:buFont typeface="Symbol" panose="05050102010706020507" pitchFamily="18" charset="2"/>
              <a:buChar char=""/>
            </a:pPr>
            <a:r>
              <a:rPr lang="en-CA" sz="18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November meeting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conclude on KI 1 </a:t>
            </a: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(different handling of devices) (evaluation and conclusions using BBF/CableLabs feedback). </a:t>
            </a:r>
            <a:r>
              <a:rPr lang="en-CA" sz="18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KI1 in Q1 2023</a:t>
            </a:r>
            <a:endParaRPr lang="en-CA" sz="18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Prior to the August (November) meeting have about KI 2 (KI1)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in 2 first weeks of June a moderated email discussion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3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rd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or 4</a:t>
            </a:r>
            <a:r>
              <a:rPr lang="en-CA" sz="1400" baseline="30000" dirty="0">
                <a:latin typeface="Calibri" panose="020F0502020204030204" pitchFamily="34" charset="0"/>
                <a:ea typeface="Times New Roman" panose="02020603050405020304" pitchFamily="18" charset="0"/>
              </a:rPr>
              <a:t>th</a:t>
            </a: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week of June a conf call where we can exchange on the Evaluation of the solutions and on the road to conclusions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</a:pPr>
            <a:r>
              <a:rPr lang="en-CA" sz="1800" dirty="0">
                <a:latin typeface="Calibri" panose="020F0502020204030204" pitchFamily="34" charset="0"/>
                <a:ea typeface="Calibri" panose="020F0502020204030204" pitchFamily="34" charset="0"/>
              </a:rPr>
              <a:t>At the August/November meeting, only one document will be taken as baseline for evaluation and conclusions. The other documents being for TR update will be for solution updates (August).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B7CC5E-CB2C-4D2C-B40B-7FB408E2E1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5791" y="157413"/>
            <a:ext cx="6827838" cy="384628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6B83FC-25A3-44B2-9ABF-4705626AB921}"/>
              </a:ext>
            </a:extLst>
          </p:cNvPr>
          <p:cNvSpPr txBox="1"/>
          <p:nvPr/>
        </p:nvSpPr>
        <p:spPr>
          <a:xfrm>
            <a:off x="405791" y="754743"/>
            <a:ext cx="5008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solidFill>
                  <a:srgbClr val="FF0000"/>
                </a:solidFill>
              </a:rPr>
              <a:t>Overall</a:t>
            </a:r>
            <a:r>
              <a:rPr lang="fr-FR" sz="1800" dirty="0">
                <a:solidFill>
                  <a:srgbClr val="FF0000"/>
                </a:solidFill>
              </a:rPr>
              <a:t> plan</a:t>
            </a:r>
            <a:endParaRPr lang="en-US" sz="1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9700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799762"/>
            <a:ext cx="8554481" cy="354828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b="1" dirty="0"/>
              <a:t>General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New solutions added in Q2. </a:t>
            </a:r>
            <a:r>
              <a:rPr lang="en-CA" sz="1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ew solution are not expected anymore</a:t>
            </a:r>
            <a:endParaRPr lang="en-CA" sz="1400" dirty="0"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latin typeface="Calibri" panose="020F0502020204030204" pitchFamily="34" charset="0"/>
                <a:ea typeface="Times New Roman" panose="02020603050405020304" pitchFamily="18" charset="0"/>
              </a:rPr>
              <a:t>November meeting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conclude on KI 1 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(different handling of devices) (using BBF/CableLabs feedback).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KI1 in Q1 2023</a:t>
            </a:r>
            <a:endParaRPr lang="en-CA" sz="14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lvl="1" indent="-342900">
              <a:buFont typeface="Symbol" panose="05050102010706020507" pitchFamily="18" charset="2"/>
              <a:buChar char=""/>
            </a:pPr>
            <a:endParaRPr lang="en-CA" sz="1200" u="sng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600" dirty="0"/>
              <a:t>None (the SID has no RAN impacts)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8588BD55-2225-44CB-8306-E27676DD3EE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5164160"/>
              </p:ext>
            </p:extLst>
          </p:nvPr>
        </p:nvGraphicFramePr>
        <p:xfrm>
          <a:off x="186300" y="1481714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FS_5WWC_Ph2 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the support for 5WWC, 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25% &gt; 60%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sng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Dec</a:t>
                      </a: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SP-211640</a:t>
                      </a:r>
                    </a:p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 </a:t>
                      </a:r>
                    </a:p>
                    <a:p>
                      <a:pPr algn="ctr"/>
                      <a:r>
                        <a:rPr lang="en-GB" sz="1400" u="sng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S2-2204899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CBF4D1-C0E8-43CD-8757-CCE2B617D0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05791" y="1042564"/>
            <a:ext cx="8554481" cy="5273395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and SA3 impacts and dependencies</a:t>
            </a:r>
            <a:r>
              <a:rPr lang="en-US" sz="1400" dirty="0">
                <a:ea typeface="+mn-ea"/>
                <a:cs typeface="+mn-cs"/>
              </a:rPr>
              <a:t>:</a:t>
            </a:r>
            <a:endParaRPr 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200" dirty="0"/>
              <a:t>None for RAN and none determined yet for SA3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endParaRPr lang="en-US" sz="14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Contentious Issue</a:t>
            </a:r>
            <a:r>
              <a:rPr lang="de-DE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de-DE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400" b="1" dirty="0"/>
              <a:t>Focus for the Next Meeting (August)</a:t>
            </a:r>
            <a:r>
              <a:rPr lang="de-DE" sz="1400" dirty="0"/>
              <a:t>: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dirty="0">
                <a:latin typeface="Calibri" panose="020F0502020204030204" pitchFamily="34" charset="0"/>
                <a:ea typeface="Times New Roman" panose="02020603050405020304" pitchFamily="18" charset="0"/>
              </a:rPr>
              <a:t>Complete all solutions in August </a:t>
            </a:r>
          </a:p>
          <a:p>
            <a:pPr marL="628650" lvl="1" indent="-342900">
              <a:buFont typeface="Symbol" panose="05050102010706020507" pitchFamily="18" charset="2"/>
              <a:buChar char=""/>
            </a:pP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August meeting conclude on KI 2</a:t>
            </a:r>
            <a:r>
              <a:rPr lang="en-CA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(slicing for Non 3GPP)(evaluation and conclusions). </a:t>
            </a:r>
            <a:r>
              <a:rPr lang="en-CA" sz="1400" u="sng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Normative work for KI2 in October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Overall Plan</a:t>
            </a:r>
            <a:r>
              <a:rPr lang="en-US" altLang="zh-CN" sz="14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See dedicated slide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altLang="zh-CN" sz="1400" b="1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KI completion in Q1 2023 (due to late feedback from BBF/CableLabs)</a:t>
            </a:r>
            <a:endParaRPr lang="fr-FR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1A56B6-ED82-476E-989D-0D4C93C7F5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6076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/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7944</TotalTime>
  <Words>429</Words>
  <Application>Microsoft Office PowerPoint</Application>
  <PresentationFormat>On-screen Show (4:3)</PresentationFormat>
  <Paragraphs>56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Symbol</vt:lpstr>
      <vt:lpstr>Times New Roman</vt:lpstr>
      <vt:lpstr>Office Theme</vt:lpstr>
      <vt:lpstr>SA WG2 Status report for 5WWC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LTHM1</cp:lastModifiedBy>
  <cp:revision>1299</cp:revision>
  <dcterms:created xsi:type="dcterms:W3CDTF">2008-08-30T09:32:10Z</dcterms:created>
  <dcterms:modified xsi:type="dcterms:W3CDTF">2022-05-25T06:20:43Z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