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831" r:id="rId3"/>
    <p:sldId id="826" r:id="rId4"/>
    <p:sldId id="832" r:id="rId5"/>
    <p:sldId id="833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="" xmlns:p15="http://schemas.microsoft.com/office/powerpoint/2012/main" userId="Huawei" providerId="None"/>
      </p:ext>
    </p:extLst>
  </p:cmAuthor>
  <p:cmAuthor id="3" name="catt-v3" initials="catt-v3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74322" autoAdjust="0"/>
  </p:normalViewPr>
  <p:slideViewPr>
    <p:cSldViewPr snapToGrid="0">
      <p:cViewPr>
        <p:scale>
          <a:sx n="80" d="100"/>
          <a:sy n="80" d="100"/>
        </p:scale>
        <p:origin x="-1065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-579" y="19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151E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16–20, 2022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S2-2205327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3096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ay 16–20,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   FS_</a:t>
            </a:r>
            <a:r>
              <a:rPr lang="en-US" dirty="0" smtClean="0"/>
              <a:t>eLCS_Ph3 </a:t>
            </a:r>
            <a:r>
              <a:rPr lang="en-US" altLang="de-DE" dirty="0" smtClean="0"/>
              <a:t>Status </a:t>
            </a:r>
            <a:r>
              <a:rPr lang="en-GB" altLang="zh-CN" dirty="0" smtClean="0"/>
              <a:t>Report</a:t>
            </a:r>
            <a:endParaRPr lang="en-GB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smtClean="0"/>
              <a:t/>
            </a:r>
            <a:br>
              <a:rPr lang="en-US" altLang="en-US" smtClean="0"/>
            </a:br>
            <a:r>
              <a:rPr lang="en-GB" smtClean="0"/>
              <a:t>Ming Ai</a:t>
            </a:r>
          </a:p>
          <a:p>
            <a:r>
              <a:rPr lang="en-GB" smtClean="0"/>
              <a:t>CATT</a:t>
            </a:r>
          </a:p>
          <a:p>
            <a:endParaRPr lang="en-US" altLang="en-US" smtClean="0"/>
          </a:p>
          <a:p>
            <a:endParaRPr lang="en-GB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for SA#96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9162617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15-&gt;55%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Revised in SP-220069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since SA#95e: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 </a:t>
            </a:r>
            <a:r>
              <a:rPr lang="en-US" altLang="zh-CN" sz="1400" dirty="0"/>
              <a:t>P-CR </a:t>
            </a:r>
            <a:r>
              <a:rPr lang="en-US" altLang="zh-CN" sz="1400" dirty="0" smtClean="0"/>
              <a:t>each updates </a:t>
            </a:r>
            <a:r>
              <a:rPr lang="en-US" altLang="zh-CN" sz="1400" dirty="0"/>
              <a:t>section </a:t>
            </a:r>
            <a:r>
              <a:rPr lang="en-US" altLang="zh-CN" sz="1400" dirty="0" smtClean="0"/>
              <a:t>3 &amp; 4 </a:t>
            </a:r>
            <a:r>
              <a:rPr lang="en-US" altLang="zh-CN" sz="1400" dirty="0"/>
              <a:t>has been approved;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3 P-CRs on new Key issues have been approved, </a:t>
            </a:r>
            <a:r>
              <a:rPr lang="en-US" altLang="zh-CN" sz="1400" dirty="0" smtClean="0"/>
              <a:t>3 </a:t>
            </a:r>
            <a:r>
              <a:rPr lang="en-US" altLang="zh-CN" sz="1400" dirty="0"/>
              <a:t>P-CR updates existing one KI has been approved;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26 </a:t>
            </a:r>
            <a:r>
              <a:rPr lang="en-US" altLang="zh-CN" sz="1400" dirty="0"/>
              <a:t>P-CRs proposing new solutions which cover </a:t>
            </a:r>
            <a:r>
              <a:rPr lang="en-US" altLang="zh-CN" sz="1400" dirty="0" smtClean="0"/>
              <a:t>12 </a:t>
            </a:r>
            <a:r>
              <a:rPr lang="en-US" altLang="zh-CN" sz="1400" dirty="0"/>
              <a:t>existing Key Issues have been approved </a:t>
            </a:r>
            <a:r>
              <a:rPr lang="en-US" altLang="zh-CN" sz="1400" dirty="0" smtClean="0"/>
              <a:t>;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10 P-CRs proposing updates to existing solutions have been approved</a:t>
            </a:r>
            <a:r>
              <a:rPr lang="en-US" altLang="zh-CN" sz="1400" dirty="0" smtClean="0"/>
              <a:t>;</a:t>
            </a:r>
            <a:endParaRPr lang="en-US" altLang="zh-CN" sz="1400" dirty="0"/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Some Key Issues and solutions have </a:t>
            </a:r>
            <a:r>
              <a:rPr lang="en-US" altLang="zh-CN" sz="1400" dirty="0"/>
              <a:t>RAN impacts or dependencies.</a:t>
            </a:r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altLang="zh-CN" sz="1400" dirty="0" smtClean="0"/>
              <a:t>Continue the study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500786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</a:t>
            </a:r>
            <a:r>
              <a:rPr lang="en-US" altLang="zh-CN" sz="2800" b="1" dirty="0" smtClean="0"/>
              <a:t>1e(1/2)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2925983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30-&gt;55%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Revised in SP-220069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SA2#151e: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SA2#151E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3</a:t>
            </a:r>
            <a:r>
              <a:rPr lang="en-US" altLang="zh-CN" sz="1400" baseline="30000" dirty="0" smtClean="0"/>
              <a:t>rd</a:t>
            </a:r>
            <a:r>
              <a:rPr lang="en-US" altLang="zh-CN" sz="1400" dirty="0" smtClean="0"/>
              <a:t>  meeting </a:t>
            </a:r>
            <a:r>
              <a:rPr lang="en-US" altLang="zh-CN" sz="1400" dirty="0"/>
              <a:t>to have </a:t>
            </a:r>
            <a:r>
              <a:rPr lang="en-US" altLang="zh-CN" sz="1400" dirty="0" smtClean="0"/>
              <a:t>FS_eLCS_Ph3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 P-CR updates section 3 has been approved;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2 P-CR updates existing one KI have been approved;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8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P-CRs proposing </a:t>
            </a:r>
            <a:r>
              <a:rPr lang="en-US" altLang="zh-CN" sz="1400" dirty="0" smtClean="0"/>
              <a:t>new solutions have </a:t>
            </a:r>
            <a:r>
              <a:rPr lang="en-US" altLang="zh-CN" sz="1400" dirty="0"/>
              <a:t>been approved</a:t>
            </a:r>
            <a:r>
              <a:rPr lang="en-US" altLang="zh-CN" sz="1400" dirty="0" smtClean="0"/>
              <a:t>;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10 P-CRs proposing updates to existing solutions have been approved;</a:t>
            </a:r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Some new solutions have </a:t>
            </a:r>
            <a:r>
              <a:rPr lang="en-US" altLang="zh-CN" sz="1400" dirty="0"/>
              <a:t>RAN impacts or dependencies.</a:t>
            </a:r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altLang="zh-CN" sz="1400" dirty="0" smtClean="0"/>
              <a:t>Continue the study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5998234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</a:t>
            </a:r>
            <a:r>
              <a:rPr lang="en-US" altLang="zh-CN" sz="2800" b="1" dirty="0" smtClean="0"/>
              <a:t>1e(2/2)</a:t>
            </a:r>
            <a:endParaRPr lang="de-DE" altLang="de-DE" sz="2800" b="1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</a:t>
            </a:r>
            <a:r>
              <a:rPr lang="en-US" sz="20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600" dirty="0" smtClean="0"/>
              <a:t>Some KIs and solutions </a:t>
            </a:r>
            <a:r>
              <a:rPr lang="en-US" altLang="zh-CN" sz="1600" dirty="0" smtClean="0"/>
              <a:t>have </a:t>
            </a:r>
            <a:r>
              <a:rPr lang="en-US" altLang="zh-CN" sz="1600" dirty="0"/>
              <a:t>RAN impacts or dependencies</a:t>
            </a:r>
            <a:r>
              <a:rPr lang="en-US" altLang="zh-CN" sz="1600" dirty="0" smtClean="0"/>
              <a:t>.</a:t>
            </a:r>
            <a:endParaRPr lang="en-GB" altLang="zh-CN" sz="16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2000" b="1" dirty="0" smtClean="0"/>
              <a:t>Other </a:t>
            </a:r>
            <a:r>
              <a:rPr lang="de-DE" altLang="zh-CN" sz="2000" b="1" dirty="0"/>
              <a:t>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 smtClean="0"/>
              <a:t>Not identified yet.</a:t>
            </a:r>
            <a:endParaRPr lang="en-US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</a:t>
            </a:r>
            <a:r>
              <a:rPr 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(SA2#152E)</a:t>
            </a:r>
            <a:r>
              <a:rPr 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dirty="0" smtClean="0">
                <a:solidFill>
                  <a:srgbClr val="000000"/>
                </a:solidFill>
              </a:rPr>
              <a:t>Last chance for new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dirty="0" smtClean="0">
                <a:solidFill>
                  <a:srgbClr val="000000"/>
                </a:solidFill>
              </a:rPr>
              <a:t>Finalize existing solutions. </a:t>
            </a:r>
            <a:endParaRPr lang="de-DE" altLang="zh-CN" sz="16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dirty="0" smtClean="0">
                <a:solidFill>
                  <a:srgbClr val="000000"/>
                </a:solidFill>
              </a:rPr>
              <a:t>Evalution begins</a:t>
            </a:r>
            <a:endParaRPr lang="de-DE" altLang="zh-CN" sz="16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dirty="0"/>
              <a:t>List identified RAN dependencies and send liaisons to relevant RAN WGs if needed.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/>
              <a:t>Overall </a:t>
            </a:r>
            <a:r>
              <a:rPr lang="en-US" altLang="zh-CN" sz="2000" b="1" dirty="0"/>
              <a:t>Plan</a:t>
            </a:r>
            <a:r>
              <a:rPr lang="en-US" altLang="zh-CN" sz="2000" dirty="0"/>
              <a:t>: </a:t>
            </a:r>
            <a:r>
              <a:rPr lang="en-US" altLang="zh-CN" sz="2000" dirty="0" smtClean="0"/>
              <a:t>(See next slides)</a:t>
            </a:r>
            <a:endParaRPr lang="en-US" altLang="zh-CN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6432518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6" y="1237797"/>
            <a:ext cx="9010650" cy="503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5"/>
          <p:cNvSpPr txBox="1">
            <a:spLocks/>
          </p:cNvSpPr>
          <p:nvPr/>
        </p:nvSpPr>
        <p:spPr bwMode="auto">
          <a:xfrm>
            <a:off x="179388" y="208196"/>
            <a:ext cx="682783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dirty="0" smtClean="0"/>
              <a:t> Overall work plan, submitted to SA2#149e</a:t>
            </a:r>
            <a:endParaRPr lang="de-DE" alt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622881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8951</TotalTime>
  <Words>323</Words>
  <Application>Microsoft Office PowerPoint</Application>
  <PresentationFormat>全屏显示(4:3)</PresentationFormat>
  <Paragraphs>69</Paragraphs>
  <Slides>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   FS_eLCS_Ph3 Status Report</vt:lpstr>
      <vt:lpstr> FS_eLCS_ph3 status for SA#96</vt:lpstr>
      <vt:lpstr> FS_eLCS_ph3 status after SA2#151e(1/2)</vt:lpstr>
      <vt:lpstr> FS_eLCS_ph3 status after SA2#151e(2/2)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CATT-Ming</cp:lastModifiedBy>
  <cp:revision>1491</cp:revision>
  <dcterms:created xsi:type="dcterms:W3CDTF">2008-08-30T09:32:10Z</dcterms:created>
  <dcterms:modified xsi:type="dcterms:W3CDTF">2022-05-24T07:29:28Z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