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95" d="100"/>
          <a:sy n="195" d="100"/>
        </p:scale>
        <p:origin x="150" y="4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#151E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16 - 20 May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16 - 20 May,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WI Status Report: Study on Vehicle Mounted Relays (FS_VMR)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S2-2205326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SA2#151E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TR 23.700-05 v.0.3.0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7 key issues, 15 solutions documented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0.5 TU used for SA2#151E (1.5 TU used in total) and 1.25 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7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KI#1:</a:t>
            </a:r>
            <a:r>
              <a:rPr lang="en-GB" sz="1100" dirty="0">
                <a:effectLst/>
              </a:rPr>
              <a:t> Mobile base station relay configuration support in 5GC</a:t>
            </a:r>
            <a:endParaRPr lang="en-US" altLang="de-DE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KI#2: </a:t>
            </a:r>
            <a:r>
              <a:rPr lang="en-GB" sz="1100" dirty="0">
                <a:effectLst/>
              </a:rPr>
              <a:t>Efficient mobility for UEs connecting to/disconnecting from VMR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KI#3: </a:t>
            </a:r>
            <a:r>
              <a:rPr lang="en-GB" sz="1100" dirty="0">
                <a:effectLst/>
              </a:rPr>
              <a:t>Efficient mobility and service continuity when served by VMR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KI#4: </a:t>
            </a:r>
            <a:r>
              <a:rPr lang="en-GB" sz="1100" dirty="0">
                <a:effectLst/>
              </a:rPr>
              <a:t>Support of roaming of mobile base station relays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KI#5: </a:t>
            </a:r>
            <a:r>
              <a:rPr lang="en-GB" sz="1100" dirty="0">
                <a:effectLst/>
              </a:rPr>
              <a:t>Support of location services for UEs accessing via a mobile base station relay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KI#6: </a:t>
            </a:r>
            <a:r>
              <a:rPr lang="en-GB" sz="1100" dirty="0">
                <a:effectLst/>
              </a:rPr>
              <a:t>Provide cell ID/TAC of mobile base station relay for services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100" dirty="0"/>
              <a:t>KI#7: </a:t>
            </a:r>
            <a:r>
              <a:rPr lang="en-US" sz="1100" dirty="0"/>
              <a:t>Control of UE's access to 5GS via a mobile base station relay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15 candidate solutions documented in TR 23.700-05: </a:t>
            </a:r>
            <a:endParaRPr lang="en-GB" sz="1400" dirty="0">
              <a:effectLst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Solutions addressed KI#1 to 6.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/>
              <a:t>RAN impacts and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impacts or dependencies identified for Key Issue #1, #2, #3, #4, #6, #7</a:t>
            </a:r>
            <a:r>
              <a:rPr lang="en-US" sz="1200" dirty="0">
                <a:highlight>
                  <a:srgbClr val="FFFF00"/>
                </a:highlight>
              </a:rPr>
              <a:t> </a:t>
            </a:r>
            <a:endParaRPr lang="en-US" sz="1200" strike="sngStrike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Charging support is expected to be handled by SA5, and alignment work in SA2 may be required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001385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 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VMR </a:t>
            </a:r>
            <a:r>
              <a:rPr lang="en-US" altLang="de-DE" sz="2800" b="1" dirty="0"/>
              <a:t>status after SA2#151E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 (SA2#152E)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Last chance for new solutions.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Solution updates and evaluations. 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Interim conclusions. 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work Plan</a:t>
            </a:r>
            <a:r>
              <a:rPr lang="en-US" altLang="zh-CN" sz="1800" dirty="0"/>
              <a:t>: 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KIs; last chance for new solutions; solution updates)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 updates; evaluations; Interim conclusions, send TR to RAN for comments)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(Resolve RAN dependent open issues for selected solutions); start normative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SA2#154AH Jan’23: 0.5 (Normative work)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SA2#155 Feb’23: 1 (Normative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858665"/>
              </p:ext>
            </p:extLst>
          </p:nvPr>
        </p:nvGraphicFramePr>
        <p:xfrm>
          <a:off x="405282" y="3497432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FS_VMR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2.75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 (0.25+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sz="900" dirty="0">
                          <a:effectLst/>
                        </a:rPr>
                        <a:t>)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</a:t>
            </a:r>
            <a:r>
              <a:rPr lang="en-US" altLang="zh-CN" sz="3200" b="1" dirty="0"/>
              <a:t>VMR </a:t>
            </a:r>
            <a:r>
              <a:rPr lang="en-US" altLang="de-DE" b="1" dirty="0"/>
              <a:t>status at SA#96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Architecture assumption updated to clarify NR satellite access does not apply to mobile base station relay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new key issue and 15 solutions agreed to be documented in the TR.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23.700-05 v0.3.0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Handled 1 incoming LS from RAN plenary regarding the IAB support of NR satellite access. 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3244078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FS_VMR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Vehicle Mounted Relays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45980</TotalTime>
  <Words>600</Words>
  <Application>Microsoft Office PowerPoint</Application>
  <PresentationFormat>On-screen Show (4:3)</PresentationFormat>
  <Paragraphs>111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WI Status Report: Study on Vehicle Mounted Relays (FS_VMR)</vt:lpstr>
      <vt:lpstr>FS_VMR status after SA2#151E (1/2)</vt:lpstr>
      <vt:lpstr>FS_VMR status after SA2#151E (2/2)</vt:lpstr>
      <vt:lpstr>FS_VMR status at SA#96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Rapporteur-0.3.0</cp:lastModifiedBy>
  <cp:revision>1905</cp:revision>
  <dcterms:created xsi:type="dcterms:W3CDTF">2008-08-30T09:32:10Z</dcterms:created>
  <dcterms:modified xsi:type="dcterms:W3CDTF">2022-05-22T01:08:46Z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