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87" r:id="rId6"/>
    <p:sldId id="788" r:id="rId7"/>
    <p:sldId id="791" r:id="rId8"/>
    <p:sldId id="792" r:id="rId9"/>
    <p:sldId id="789" r:id="rId10"/>
    <p:sldId id="79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97" d="100"/>
          <a:sy n="97" d="100"/>
        </p:scale>
        <p:origin x="1214" y="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750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78708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3202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16-20 May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S2-2205325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12-20 May,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69950" y="2385090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6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 solution update papers (S2-2203711, S2-2204529, S2-2204986, S2-2204987)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evaluation papers (S2-2203712, S2-2204988)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to RAN2/RAN3 is agreed (S2-2204989)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v0.3.0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requested for Study Phase in 2022 is 3. 1.5 TU is used and 1.5 TUs are remaining (including 1 TU for normative work)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Conclusions need responses form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079036"/>
              </p:ext>
            </p:extLst>
          </p:nvPr>
        </p:nvGraphicFramePr>
        <p:xfrm>
          <a:off x="302947" y="12466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89455" y="2716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(SA2#152E)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 update, if any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WID proposal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70% progress on the study.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121197"/>
              </p:ext>
            </p:extLst>
          </p:nvPr>
        </p:nvGraphicFramePr>
        <p:xfrm>
          <a:off x="655057" y="4460979"/>
          <a:ext cx="793520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Worksheet" r:id="rId4" imgW="9212496" imgH="556151" progId="Excel.Sheet.12">
                  <p:embed/>
                </p:oleObj>
              </mc:Choice>
              <mc:Fallback>
                <p:oleObj name="Worksheet" r:id="rId4" imgW="9212496" imgH="556151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5057" y="4460979"/>
                        <a:ext cx="793520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FS_REDCAP_Ph2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81017919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SA#95-e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12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9 solutions related papers (S2-2203278, S2-2203279, S2-2203280, S2-2203281, S2-2203599 S2-2203711, S2-2204529, S2-2204986, S2-2204987)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evaluation related papers (S2-2203282, S2-2203712, S2-2204988)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to RAN2/RAN3 is agreed (S2-2204989)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FS_REDCAP</a:t>
            </a:r>
            <a:r>
              <a:rPr lang="en-GB" altLang="de-DE" sz="1400" dirty="0"/>
              <a:t>_Ph2</a:t>
            </a:r>
            <a:r>
              <a:rPr lang="de-DE" altLang="de-DE" sz="1400" dirty="0"/>
              <a:t> TR 23.700-68 v0.3.0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Conclusions need responses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Finalize </a:t>
            </a:r>
            <a:r>
              <a:rPr lang="en-US" sz="1200" kern="0" dirty="0"/>
              <a:t>the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2012" y="2962255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Annex </a:t>
            </a: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3600" dirty="0"/>
              <a:t>(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 from SA#150)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274016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69950" y="2385090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6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solution update papers (S2-2203278, S2-2203279, S2-2203280)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new solution papers (S2-2203281, S2-2203599)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evaluation paper (S2-2203282)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v0.2.0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requested for Study Phase in 2022 is 3. 1 TU is used and 2 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Key issue 1 requires coordination with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2947" y="12466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50 %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70369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(SA2#151E)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Solving ENs/Improvement of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Evaluation, initial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Potential further discussion on NF selection function (depends on Rel-17 CR outcome)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50% progress on the study.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5057" y="4460979"/>
          <a:ext cx="793520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Worksheet" r:id="rId4" imgW="9212496" imgH="556151" progId="Excel.Sheet.12">
                  <p:embed/>
                </p:oleObj>
              </mc:Choice>
              <mc:Fallback>
                <p:oleObj name="Worksheet" r:id="rId4" imgW="9212496" imgH="556151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5057" y="4460979"/>
                        <a:ext cx="793520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8480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18721</TotalTime>
  <Words>662</Words>
  <Application>Microsoft Office PowerPoint</Application>
  <PresentationFormat>On-screen Show (4:3)</PresentationFormat>
  <Paragraphs>107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Worksheet</vt:lpstr>
      <vt:lpstr>   FS_REDCAP_Ph2 Status Report</vt:lpstr>
      <vt:lpstr>FS_REDCAP_Ph2 status after SA2#151E (1/2)</vt:lpstr>
      <vt:lpstr>FS_REDCAP_Ph2 status after SA2#151E (2/2)</vt:lpstr>
      <vt:lpstr>FS_REDCAP_Ph2 Status at SA#96</vt:lpstr>
      <vt:lpstr>Annex    (FS_REDCAP_Ph2 Status Report from SA#150)</vt:lpstr>
      <vt:lpstr>FS_REDCAP_Ph2 status after SA2#150E (1/2)</vt:lpstr>
      <vt:lpstr>FS_REDCAP_Ph2 status after SA2#150E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Ericsson_CQ_#151</cp:lastModifiedBy>
  <cp:revision>1393</cp:revision>
  <dcterms:created xsi:type="dcterms:W3CDTF">2008-08-30T09:32:10Z</dcterms:created>
  <dcterms:modified xsi:type="dcterms:W3CDTF">2022-05-23T06:34:03Z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