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96" r:id="rId6"/>
    <p:sldId id="797" r:id="rId7"/>
    <p:sldId id="798" r:id="rId8"/>
    <p:sldId id="794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6" d="100"/>
          <a:sy n="96" d="100"/>
        </p:scale>
        <p:origin x="167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#151E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16 – 20 May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S2-2204353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WG2#151E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16 – 20 May,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00-08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FS_eNPN_Ph2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Ericsson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FS_eNPN_Ph2 status after SA2#151E (1/3)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36 P-CRs agreed, including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16 update of solutions, and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20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Latest TR 23.700-08 is available </a:t>
            </a:r>
            <a:r>
              <a:rPr lang="en-US" altLang="de-DE" sz="1200" kern="0" dirty="0">
                <a:hlinkClick r:id="rId3"/>
              </a:rPr>
              <a:t>here</a:t>
            </a:r>
            <a:r>
              <a:rPr lang="en-US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is 5.5 TUs, and 2 TUs are remaining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1: </a:t>
            </a:r>
            <a:r>
              <a:rPr lang="en-US" altLang="de-DE" sz="1600" b="1" kern="0" dirty="0"/>
              <a:t>Enabling support for idle and connected mode mobility between SNPNs without new network selection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P-CRs updating the existing solution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Evaluation and conclusion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2: </a:t>
            </a:r>
            <a:r>
              <a:rPr lang="en-US" altLang="de-DE" sz="1600" b="1" kern="0" dirty="0"/>
              <a:t>Support of Non-3GPP access for SNPN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4 P-CRs updating the existing two solutions,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P-CRs adding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Evaluation and conclusion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641418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096344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FS_eNPN_Ph2 status after SA2#151E (2/3)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1288869"/>
            <a:ext cx="8695692" cy="503355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3: </a:t>
            </a:r>
            <a:r>
              <a:rPr lang="en-US" altLang="de-DE" sz="1600" b="1" kern="0" dirty="0"/>
              <a:t>Enabling NPN as hosting network for providing access to localized services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P-CRs updating solution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P-CRs adding a new solution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Continue the work and start evaluation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4: </a:t>
            </a:r>
            <a:r>
              <a:rPr lang="en-US" altLang="de-DE" sz="1600" b="1" kern="0" dirty="0"/>
              <a:t>Enabling UE to discover, select and access NPN as hosting network and receive localized services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6 P-CRs updating solution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12 P-CRs adding a new solution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Continue the work and start evaluation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5: </a:t>
            </a:r>
            <a:r>
              <a:rPr lang="en-US" altLang="de-DE" sz="1600" b="1" kern="0" dirty="0"/>
              <a:t>Enabling access to localized services via a specific hosting network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P-CRs updating solution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 P-CRs adding a new solution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Continue the work and start evaluation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6: </a:t>
            </a:r>
            <a:r>
              <a:rPr lang="en-US" altLang="de-DE" sz="1600" b="1" kern="0" dirty="0"/>
              <a:t>Support for returning to home network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P-CRs updating solution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P-CRs adding a new solution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Continue the work and start evaluation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32839895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FS_eNPN_Ph2 status after SA2#151E 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Potential RAN impacts or dependencies identified for Key Issue 1, 2 and 4.</a:t>
            </a:r>
            <a:endParaRPr lang="en-US" sz="105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SA3 dependencies related to key issue 2, 3, 4, 5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SA5 dependencies related to key issue 3 and 5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(SA2#152E)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Focus on evaluation, allow new solutions only for KI#3-6, but companies encourage to first asses existing solutions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Evaluation for KI#1 and KI#2 required to be done in a coordinated way with few </a:t>
            </a:r>
            <a:r>
              <a:rPr lang="en-US" sz="1050" dirty="0" err="1"/>
              <a:t>tdocs</a:t>
            </a:r>
            <a:endParaRPr lang="en-US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SA2#149-E, 1 TU assigned, TR Skeleton, TR Scope, Architectural Assumption, Key Issues, allow solutions for KIs related to WT#1 and WT#2.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SA2#150-E, 1 TU assigned, last e-meeting for any new Key Issue, solutions for all Key Issues/WTs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SA2#151-E, 1,5 TU assigned, The</a:t>
            </a:r>
            <a:r>
              <a:rPr lang="en-US" sz="1050" u="sng" dirty="0"/>
              <a:t> </a:t>
            </a:r>
            <a:r>
              <a:rPr lang="en-US" sz="1050" dirty="0"/>
              <a:t>last e-meeting for any new solution </a:t>
            </a:r>
            <a:r>
              <a:rPr lang="en-US" sz="1050" dirty="0">
                <a:solidFill>
                  <a:srgbClr val="FF0000"/>
                </a:solidFill>
              </a:rPr>
              <a:t>related to KI#1 and KI#2</a:t>
            </a:r>
            <a:r>
              <a:rPr lang="en-US" sz="1050" strike="sngStrike" dirty="0"/>
              <a:t>, start the initial evaluation, TR for information</a:t>
            </a:r>
            <a:r>
              <a:rPr lang="en-US" sz="1050" dirty="0"/>
              <a:t>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SA2#152-E, 1 TU assigned, </a:t>
            </a:r>
            <a:r>
              <a:rPr lang="en-US" sz="1050" dirty="0">
                <a:solidFill>
                  <a:srgbClr val="FF0000"/>
                </a:solidFill>
              </a:rPr>
              <a:t>last e-meeting for any new solution related to KI#3-6</a:t>
            </a:r>
            <a:r>
              <a:rPr lang="en-US" sz="1050" dirty="0"/>
              <a:t>, solution evaluation and conclusion, normative WID creation.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 SA2#153-E, 1 TU assigned, solution evaluation and conclusion, update of normative WID if needed, TR for approval </a:t>
            </a:r>
            <a:r>
              <a:rPr lang="en-US" sz="1050" strike="sngStrike" dirty="0"/>
              <a:t>(TBD if done at #152).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-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D82F37-8C31-4E85-AE52-51B5D0C1C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10" y="2952358"/>
            <a:ext cx="8946228" cy="1044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10882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FS_eNPN_Ph2 Status at SA#96e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60 P-CRs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includes now key issues related to all prioritized work tasks i.e.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A key issue related to WT#2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A key issue related to WT#5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36 new solutions added; the TR now includes 39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Potential RAN impacts identified for key issue 1, 2 and 4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808B9930-0DB5-43AD-8827-84D6DECA4A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1476016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47498</TotalTime>
  <Words>681</Words>
  <Application>Microsoft Office PowerPoint</Application>
  <PresentationFormat>On-screen Show (4:3)</PresentationFormat>
  <Paragraphs>101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FS_eNPN_Ph2 Status Report</vt:lpstr>
      <vt:lpstr>FS_eNPN_Ph2 status after SA2#151E (1/3)</vt:lpstr>
      <vt:lpstr>FS_eNPN_Ph2 status after SA2#151E (2/3)</vt:lpstr>
      <vt:lpstr>FS_eNPN_Ph2 status after SA2#151E (3/3)</vt:lpstr>
      <vt:lpstr>FS_eNPN_Ph2 Status at SA#96e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S2-2204521</cp:lastModifiedBy>
  <cp:revision>1840</cp:revision>
  <dcterms:created xsi:type="dcterms:W3CDTF">2008-08-30T09:32:10Z</dcterms:created>
  <dcterms:modified xsi:type="dcterms:W3CDTF">2022-05-24T15:55:04Z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