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787" r:id="rId6"/>
    <p:sldId id="788" r:id="rId7"/>
    <p:sldId id="786" r:id="rId8"/>
    <p:sldId id="793" r:id="rId9"/>
    <p:sldId id="789" r:id="rId10"/>
    <p:sldId id="790" r:id="rId11"/>
    <p:sldId id="791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38FC4B-B14A-4F7F-AF05-76BCC15DBEFF}" v="2" dt="2022-05-23T11:36:01.81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82" d="100"/>
          <a:sy n="82" d="100"/>
        </p:scale>
        <p:origin x="1944" y="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yörgy Miklós" userId="ec6a850f-d741-4dd8-b104-b1e7fbaa3fba" providerId="ADAL" clId="{6A38FC4B-B14A-4F7F-AF05-76BCC15DBEFF}"/>
    <pc:docChg chg="undo custSel addSld delSld modSld">
      <pc:chgData name="György Miklós" userId="ec6a850f-d741-4dd8-b104-b1e7fbaa3fba" providerId="ADAL" clId="{6A38FC4B-B14A-4F7F-AF05-76BCC15DBEFF}" dt="2022-05-23T12:08:29.955" v="370" actId="20577"/>
      <pc:docMkLst>
        <pc:docMk/>
      </pc:docMkLst>
      <pc:sldChg chg="modSp mod">
        <pc:chgData name="György Miklós" userId="ec6a850f-d741-4dd8-b104-b1e7fbaa3fba" providerId="ADAL" clId="{6A38FC4B-B14A-4F7F-AF05-76BCC15DBEFF}" dt="2022-05-23T12:05:42.192" v="353" actId="20577"/>
        <pc:sldMkLst>
          <pc:docMk/>
          <pc:sldMk cId="2754923581" sldId="786"/>
        </pc:sldMkLst>
        <pc:spChg chg="mod">
          <ac:chgData name="György Miklós" userId="ec6a850f-d741-4dd8-b104-b1e7fbaa3fba" providerId="ADAL" clId="{6A38FC4B-B14A-4F7F-AF05-76BCC15DBEFF}" dt="2022-05-23T12:05:42.192" v="353" actId="20577"/>
          <ac:spMkLst>
            <pc:docMk/>
            <pc:sldMk cId="2754923581" sldId="786"/>
            <ac:spMk id="29716" creationId="{00000000-0000-0000-0000-000000000000}"/>
          </ac:spMkLst>
        </pc:spChg>
      </pc:sldChg>
      <pc:sldChg chg="modSp mod">
        <pc:chgData name="György Miklós" userId="ec6a850f-d741-4dd8-b104-b1e7fbaa3fba" providerId="ADAL" clId="{6A38FC4B-B14A-4F7F-AF05-76BCC15DBEFF}" dt="2022-05-23T12:08:29.955" v="370" actId="20577"/>
        <pc:sldMkLst>
          <pc:docMk/>
          <pc:sldMk cId="1422372147" sldId="788"/>
        </pc:sldMkLst>
        <pc:spChg chg="mod">
          <ac:chgData name="György Miklós" userId="ec6a850f-d741-4dd8-b104-b1e7fbaa3fba" providerId="ADAL" clId="{6A38FC4B-B14A-4F7F-AF05-76BCC15DBEFF}" dt="2022-05-23T12:08:29.955" v="370" actId="20577"/>
          <ac:spMkLst>
            <pc:docMk/>
            <pc:sldMk cId="1422372147" sldId="788"/>
            <ac:spMk id="29716" creationId="{00000000-0000-0000-0000-000000000000}"/>
          </ac:spMkLst>
        </pc:spChg>
      </pc:sldChg>
      <pc:sldChg chg="add">
        <pc:chgData name="György Miklós" userId="ec6a850f-d741-4dd8-b104-b1e7fbaa3fba" providerId="ADAL" clId="{6A38FC4B-B14A-4F7F-AF05-76BCC15DBEFF}" dt="2022-05-23T11:34:55.264" v="257"/>
        <pc:sldMkLst>
          <pc:docMk/>
          <pc:sldMk cId="4066959113" sldId="789"/>
        </pc:sldMkLst>
      </pc:sldChg>
      <pc:sldChg chg="add">
        <pc:chgData name="György Miklós" userId="ec6a850f-d741-4dd8-b104-b1e7fbaa3fba" providerId="ADAL" clId="{6A38FC4B-B14A-4F7F-AF05-76BCC15DBEFF}" dt="2022-05-23T11:34:55.264" v="257"/>
        <pc:sldMkLst>
          <pc:docMk/>
          <pc:sldMk cId="3021955619" sldId="790"/>
        </pc:sldMkLst>
      </pc:sldChg>
      <pc:sldChg chg="add">
        <pc:chgData name="György Miklós" userId="ec6a850f-d741-4dd8-b104-b1e7fbaa3fba" providerId="ADAL" clId="{6A38FC4B-B14A-4F7F-AF05-76BCC15DBEFF}" dt="2022-05-23T11:34:55.264" v="257"/>
        <pc:sldMkLst>
          <pc:docMk/>
          <pc:sldMk cId="2863324983" sldId="791"/>
        </pc:sldMkLst>
      </pc:sldChg>
      <pc:sldChg chg="new del">
        <pc:chgData name="György Miklós" userId="ec6a850f-d741-4dd8-b104-b1e7fbaa3fba" providerId="ADAL" clId="{6A38FC4B-B14A-4F7F-AF05-76BCC15DBEFF}" dt="2022-05-23T11:36:05.470" v="260" actId="47"/>
        <pc:sldMkLst>
          <pc:docMk/>
          <pc:sldMk cId="411602524" sldId="792"/>
        </pc:sldMkLst>
      </pc:sldChg>
      <pc:sldChg chg="modSp add mod">
        <pc:chgData name="György Miklós" userId="ec6a850f-d741-4dd8-b104-b1e7fbaa3fba" providerId="ADAL" clId="{6A38FC4B-B14A-4F7F-AF05-76BCC15DBEFF}" dt="2022-05-23T11:36:22.214" v="273" actId="20577"/>
        <pc:sldMkLst>
          <pc:docMk/>
          <pc:sldMk cId="912578813" sldId="793"/>
        </pc:sldMkLst>
        <pc:spChg chg="mod">
          <ac:chgData name="György Miklós" userId="ec6a850f-d741-4dd8-b104-b1e7fbaa3fba" providerId="ADAL" clId="{6A38FC4B-B14A-4F7F-AF05-76BCC15DBEFF}" dt="2022-05-23T11:36:22.214" v="273" actId="20577"/>
          <ac:spMkLst>
            <pc:docMk/>
            <pc:sldMk cId="912578813" sldId="793"/>
            <ac:spMk id="9219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0463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51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6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-2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hu-HU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</a:t>
            </a:r>
            <a:r>
              <a:rPr lang="hu-HU" sz="1400" b="1" dirty="0">
                <a:effectLst/>
              </a:rPr>
              <a:t>37</a:t>
            </a:r>
            <a:r>
              <a:rPr lang="en-US" sz="1400" b="1">
                <a:effectLst/>
              </a:rPr>
              <a:t>04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May 16-20,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1.xls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SA2#151E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0.75 TUs are used and </a:t>
            </a:r>
            <a:r>
              <a:rPr lang="hu-HU" altLang="de-DE" sz="1200" dirty="0"/>
              <a:t>1.</a:t>
            </a:r>
            <a:r>
              <a:rPr lang="en-US" altLang="de-DE" sz="1200" dirty="0"/>
              <a:t>2</a:t>
            </a:r>
            <a:r>
              <a:rPr lang="hu-HU" altLang="de-DE" sz="1200" dirty="0"/>
              <a:t>5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Solutions are documented, some FFS items remain.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7572495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</a:t>
            </a:r>
            <a:r>
              <a:rPr lang="hu-HU" altLang="de-DE" sz="2800" b="1" dirty="0" err="1"/>
              <a:t>after</a:t>
            </a:r>
            <a:r>
              <a:rPr lang="en-US" altLang="de-DE" sz="2800" b="1" dirty="0"/>
              <a:t> SA2#151E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90213" y="995596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Outstanding </a:t>
            </a:r>
            <a:r>
              <a:rPr lang="de-DE" sz="1600" b="1" dirty="0" err="1"/>
              <a:t>Issues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Whether</a:t>
            </a:r>
            <a:r>
              <a:rPr lang="de-DE" sz="1200" dirty="0"/>
              <a:t> to </a:t>
            </a:r>
            <a:r>
              <a:rPr lang="de-DE" sz="1200" dirty="0" err="1"/>
              <a:t>use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r>
              <a:rPr lang="de-DE" sz="1200" dirty="0"/>
              <a:t> and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protocols</a:t>
            </a:r>
            <a:r>
              <a:rPr lang="de-DE" sz="1200" dirty="0"/>
              <a:t>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NEF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Protocol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Derivation </a:t>
            </a:r>
            <a:r>
              <a:rPr lang="de-DE" sz="1200" dirty="0" err="1"/>
              <a:t>of</a:t>
            </a:r>
            <a:r>
              <a:rPr lang="de-DE" sz="1200" dirty="0"/>
              <a:t> 5GS </a:t>
            </a:r>
            <a:r>
              <a:rPr lang="de-DE" sz="1200" dirty="0" err="1"/>
              <a:t>traffic</a:t>
            </a:r>
            <a:r>
              <a:rPr lang="de-DE" sz="1200" dirty="0"/>
              <a:t> </a:t>
            </a:r>
            <a:r>
              <a:rPr lang="de-DE" sz="1200" dirty="0" err="1"/>
              <a:t>requirements</a:t>
            </a:r>
            <a:r>
              <a:rPr lang="de-DE" sz="1200" dirty="0"/>
              <a:t> </a:t>
            </a:r>
            <a:r>
              <a:rPr lang="de-DE" sz="1200" dirty="0" err="1"/>
              <a:t>from</a:t>
            </a:r>
            <a:r>
              <a:rPr lang="de-DE" sz="1200" dirty="0"/>
              <a:t> e2e </a:t>
            </a:r>
            <a:r>
              <a:rPr lang="de-DE" sz="1200" dirty="0" err="1"/>
              <a:t>requirements</a:t>
            </a:r>
            <a:r>
              <a:rPr lang="de-DE" sz="1200" dirty="0"/>
              <a:t> </a:t>
            </a:r>
            <a:r>
              <a:rPr lang="de-DE" sz="1200" dirty="0" err="1"/>
              <a:t>provided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CPF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err="1"/>
              <a:t>What</a:t>
            </a:r>
            <a:r>
              <a:rPr lang="de-DE" sz="1200" dirty="0"/>
              <a:t> </a:t>
            </a:r>
            <a:r>
              <a:rPr lang="de-DE" sz="1200" dirty="0" err="1"/>
              <a:t>information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exposed</a:t>
            </a:r>
            <a:r>
              <a:rPr lang="de-DE" sz="1200" dirty="0"/>
              <a:t> to CPF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August Meeting (SA2#152e)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As per work plan, there should be no new solution for </a:t>
            </a:r>
            <a:r>
              <a:rPr lang="en-US" sz="1200"/>
              <a:t>August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/>
              <a:t>Resolve </a:t>
            </a:r>
            <a:r>
              <a:rPr lang="en-US" sz="1200" dirty="0"/>
              <a:t>FFS items for the existing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Evaluate and conclude on the key points of the solution to progress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WID proposal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Offline coordination needed before SA2#152e to be able to conclude within the study TU limit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 to be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498138"/>
              </p:ext>
            </p:extLst>
          </p:nvPr>
        </p:nvGraphicFramePr>
        <p:xfrm>
          <a:off x="190213" y="5016346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13" y="5016346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SA#96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74574833"/>
              </p:ext>
            </p:extLst>
          </p:nvPr>
        </p:nvGraphicFramePr>
        <p:xfrm>
          <a:off x="0" y="1324459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10% -&gt; 70 %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462307"/>
            <a:ext cx="7587892" cy="272194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SA#95e: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Solutions are documented for the 2 Key Issues as follows: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/>
              <a:t>8 solutions have been approved to be included in the TR: S2-2204762, S2-2204763, S2-2204764, S2-2204765, S2-2204766, S2-2204767, S2-2204768, S2-2204769.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/>
              <a:t>One solution was merged, one solution was withdrawn.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FS_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DetNet 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TR 23.700-</a:t>
            </a:r>
            <a:r>
              <a:rPr kumimoji="0" lang="hu-HU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46</a:t>
            </a:r>
            <a:r>
              <a:rPr kumimoji="0" lang="de-DE" altLang="de-DE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v0.2.0 is available.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Offline coordination needed before SA2#152e to be able to conclude within the study TU limit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en-GB" altLang="zh-CN" sz="3600" b="1" dirty="0"/>
            </a:br>
            <a:r>
              <a:rPr lang="en-GB" altLang="zh-CN" sz="3600" b="1" dirty="0"/>
              <a:t>from SA2#149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578813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v0.1.0 </a:t>
            </a:r>
            <a:r>
              <a:rPr lang="de-DE" altLang="de-DE" sz="1200" dirty="0" err="1"/>
              <a:t>is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available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0.</a:t>
            </a:r>
            <a:r>
              <a:rPr lang="hu-HU" altLang="de-DE" sz="1200" dirty="0"/>
              <a:t>2</a:t>
            </a:r>
            <a:r>
              <a:rPr lang="en-US" altLang="de-DE" sz="1200" dirty="0"/>
              <a:t>5 TUs is used and </a:t>
            </a:r>
            <a:r>
              <a:rPr lang="hu-HU" altLang="de-DE" sz="1200" dirty="0"/>
              <a:t>1.75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/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695911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Use </a:t>
            </a:r>
            <a:r>
              <a:rPr lang="de-DE" sz="1200" dirty="0" err="1"/>
              <a:t>of</a:t>
            </a:r>
            <a:r>
              <a:rPr lang="de-DE" sz="1200" dirty="0"/>
              <a:t> NEF </a:t>
            </a:r>
            <a:r>
              <a:rPr lang="de-DE" sz="1200" dirty="0" err="1"/>
              <a:t>between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Protocol </a:t>
            </a:r>
            <a:r>
              <a:rPr lang="de-DE" sz="1200" dirty="0" err="1"/>
              <a:t>used</a:t>
            </a:r>
            <a:r>
              <a:rPr lang="de-DE" sz="1200" dirty="0"/>
              <a:t> </a:t>
            </a:r>
            <a:r>
              <a:rPr lang="de-DE" sz="1200" dirty="0" err="1"/>
              <a:t>between</a:t>
            </a:r>
            <a:r>
              <a:rPr lang="de-DE" sz="1200" dirty="0"/>
              <a:t> TSCTSF and </a:t>
            </a:r>
            <a:r>
              <a:rPr lang="de-DE" sz="1200" dirty="0" err="1"/>
              <a:t>DetNet</a:t>
            </a:r>
            <a:r>
              <a:rPr lang="de-DE" sz="1200" dirty="0"/>
              <a:t> </a:t>
            </a:r>
            <a:r>
              <a:rPr lang="de-DE" sz="1200" dirty="0" err="1"/>
              <a:t>controller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hu-HU" sz="1600" b="1" dirty="0"/>
              <a:t>No </a:t>
            </a:r>
            <a:r>
              <a:rPr lang="hu-HU" sz="1600" b="1" dirty="0" err="1"/>
              <a:t>time</a:t>
            </a:r>
            <a:r>
              <a:rPr lang="hu-HU" sz="1600" b="1" dirty="0"/>
              <a:t> </a:t>
            </a:r>
            <a:r>
              <a:rPr lang="hu-HU" sz="1600" b="1" dirty="0" err="1"/>
              <a:t>allocated</a:t>
            </a:r>
            <a:r>
              <a:rPr lang="hu-HU" sz="1600" b="1" dirty="0"/>
              <a:t> </a:t>
            </a:r>
            <a:r>
              <a:rPr lang="hu-HU" sz="1600" b="1" dirty="0" err="1"/>
              <a:t>for</a:t>
            </a:r>
            <a:r>
              <a:rPr lang="hu-HU" sz="1600" b="1" dirty="0"/>
              <a:t> </a:t>
            </a:r>
            <a:r>
              <a:rPr lang="hu-HU" sz="1600" b="1" dirty="0" err="1"/>
              <a:t>next</a:t>
            </a:r>
            <a:r>
              <a:rPr lang="hu-HU" sz="1600" b="1" dirty="0"/>
              <a:t> meeting </a:t>
            </a:r>
            <a:r>
              <a:rPr lang="en-US" sz="1600" b="1" dirty="0"/>
              <a:t>(</a:t>
            </a:r>
            <a:r>
              <a:rPr lang="de-DE" sz="1600" b="1" dirty="0">
                <a:highlight>
                  <a:srgbClr val="FFFF00"/>
                </a:highlight>
              </a:rPr>
              <a:t>SA2#15</a:t>
            </a:r>
            <a:r>
              <a:rPr lang="en-US" sz="1600" b="1" dirty="0">
                <a:highlight>
                  <a:srgbClr val="FFFF00"/>
                </a:highlight>
              </a:rPr>
              <a:t>0</a:t>
            </a:r>
            <a:r>
              <a:rPr lang="en-US" sz="1600" b="1" dirty="0"/>
              <a:t>)</a:t>
            </a:r>
            <a:endParaRPr lang="hu-HU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May Meeting (</a:t>
            </a:r>
            <a:r>
              <a:rPr lang="de-DE" sz="1600" b="1" dirty="0">
                <a:highlight>
                  <a:srgbClr val="FFFF00"/>
                </a:highlight>
              </a:rPr>
              <a:t>SA2#151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Resolve contentious issues (see above)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Add </a:t>
            </a:r>
            <a:r>
              <a:rPr lang="hu-HU" sz="1200" dirty="0" err="1"/>
              <a:t>solutions</a:t>
            </a:r>
            <a:r>
              <a:rPr lang="hu-HU" sz="1200" dirty="0"/>
              <a:t> </a:t>
            </a:r>
            <a:r>
              <a:rPr lang="hu-HU" sz="1200" dirty="0" err="1"/>
              <a:t>with</a:t>
            </a:r>
            <a:r>
              <a:rPr lang="hu-HU" sz="1200" dirty="0"/>
              <a:t> </a:t>
            </a:r>
            <a:r>
              <a:rPr lang="hu-HU" sz="1200" dirty="0" err="1"/>
              <a:t>description</a:t>
            </a:r>
            <a:r>
              <a:rPr lang="hu-HU" sz="1200" dirty="0"/>
              <a:t> </a:t>
            </a:r>
            <a:r>
              <a:rPr lang="hu-HU" sz="1200" dirty="0" err="1"/>
              <a:t>for</a:t>
            </a:r>
            <a:r>
              <a:rPr lang="hu-HU" sz="1200" dirty="0"/>
              <a:t> </a:t>
            </a:r>
            <a:r>
              <a:rPr lang="hu-HU" sz="1200" dirty="0" err="1"/>
              <a:t>all</a:t>
            </a:r>
            <a:r>
              <a:rPr lang="hu-HU" sz="1200" dirty="0"/>
              <a:t> </a:t>
            </a:r>
            <a:r>
              <a:rPr lang="hu-HU" sz="1200" dirty="0" err="1"/>
              <a:t>key</a:t>
            </a:r>
            <a:r>
              <a:rPr lang="hu-HU" sz="1200" dirty="0"/>
              <a:t> </a:t>
            </a:r>
            <a:r>
              <a:rPr lang="hu-HU" sz="1200" dirty="0" err="1"/>
              <a:t>issues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initial evaluation</a:t>
            </a:r>
            <a:r>
              <a:rPr lang="hu-HU" sz="1200" dirty="0"/>
              <a:t> </a:t>
            </a:r>
            <a:r>
              <a:rPr lang="hu-HU" sz="1200" dirty="0" err="1"/>
              <a:t>on</a:t>
            </a:r>
            <a:r>
              <a:rPr lang="hu-HU" sz="1200" dirty="0"/>
              <a:t> a per </a:t>
            </a:r>
            <a:r>
              <a:rPr lang="hu-HU" sz="1200" dirty="0" err="1"/>
              <a:t>solution</a:t>
            </a:r>
            <a:r>
              <a:rPr lang="hu-HU" sz="1200" dirty="0"/>
              <a:t> </a:t>
            </a:r>
            <a:r>
              <a:rPr lang="hu-HU" sz="1200" dirty="0" err="1"/>
              <a:t>basis</a:t>
            </a:r>
            <a:r>
              <a:rPr lang="hu-HU" sz="1200" dirty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 and evaluation,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213" y="5310544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9366139" imgH="558888" progId="Excel.Sheet.12">
                  <p:embed/>
                </p:oleObj>
              </mc:Choice>
              <mc:Fallback>
                <p:oleObj name="Worksheet" r:id="rId4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213" y="5310544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195561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key issues are specified.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86332498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BCA13FBA359294AA43EF6911AD5DC8A" ma:contentTypeVersion="7" ma:contentTypeDescription="Skapa ett nytt dokument." ma:contentTypeScope="" ma:versionID="532236d647694d20dbb90bceff78c514">
  <xsd:schema xmlns:xsd="http://www.w3.org/2001/XMLSchema" xmlns:xs="http://www.w3.org/2001/XMLSchema" xmlns:p="http://schemas.microsoft.com/office/2006/metadata/properties" xmlns:ns2="043863bd-7b34-4180-9e9d-7272754de141" xmlns:ns3="680f3ded-1114-4fac-a0d4-8f1049ddc85b" targetNamespace="http://schemas.microsoft.com/office/2006/metadata/properties" ma:root="true" ma:fieldsID="91bd659feb4d34775702e8993c38b173" ns2:_="" ns3:_="">
    <xsd:import namespace="043863bd-7b34-4180-9e9d-7272754de141"/>
    <xsd:import namespace="680f3ded-1114-4fac-a0d4-8f1049ddc8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3863bd-7b34-4180-9e9d-7272754de1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0f3ded-1114-4fac-a0d4-8f1049ddc8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680f3ded-1114-4fac-a0d4-8f1049ddc85b"/>
    <ds:schemaRef ds:uri="043863bd-7b34-4180-9e9d-7272754de141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DCD509-E5A6-4F1A-85D6-566D091F04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3863bd-7b34-4180-9e9d-7272754de141"/>
    <ds:schemaRef ds:uri="680f3ded-1114-4fac-a0d4-8f1049ddc8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22685</TotalTime>
  <Words>755</Words>
  <Application>Microsoft Office PowerPoint</Application>
  <PresentationFormat>On-screen Show (4:3)</PresentationFormat>
  <Paragraphs>122</Paragraphs>
  <Slides>8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</vt:lpstr>
      <vt:lpstr>Calibri</vt:lpstr>
      <vt:lpstr>Times New Roman</vt:lpstr>
      <vt:lpstr>Office Theme</vt:lpstr>
      <vt:lpstr>Worksheet</vt:lpstr>
      <vt:lpstr>   FS_DetNet Status Report</vt:lpstr>
      <vt:lpstr>FS_ DetNet status after SA2#151E (1/2)</vt:lpstr>
      <vt:lpstr>FS_ DetNet status after SA2#151E (2/2)</vt:lpstr>
      <vt:lpstr>FS_ DetNet Status at SA#96</vt:lpstr>
      <vt:lpstr>   FS_DetNet Status Report from SA2#149</vt:lpstr>
      <vt:lpstr>FS_ DetNet status after SA2#149E (1/2)</vt:lpstr>
      <vt:lpstr>FS_ DetNet status after SA2#149E (2/2)</vt:lpstr>
      <vt:lpstr>FS_ DetNet Status at SA#95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</cp:lastModifiedBy>
  <cp:revision>1313</cp:revision>
  <dcterms:created xsi:type="dcterms:W3CDTF">2008-08-30T09:32:10Z</dcterms:created>
  <dcterms:modified xsi:type="dcterms:W3CDTF">2022-05-23T12:08:37Z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0x0101008BCA13FBA359294AA43EF6911AD5DC8A</vt:lpwstr>
  </property>
</Properties>
</file>