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790" r:id="rId5"/>
    <p:sldId id="787" r:id="rId6"/>
    <p:sldId id="792" r:id="rId7"/>
    <p:sldId id="791" r:id="rId8"/>
    <p:sldId id="78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595" autoAdjust="0"/>
  </p:normalViewPr>
  <p:slideViewPr>
    <p:cSldViewPr snapToGrid="0">
      <p:cViewPr varScale="1">
        <p:scale>
          <a:sx n="79" d="100"/>
          <a:sy n="79" d="100"/>
        </p:scale>
        <p:origin x="1958" y="82"/>
      </p:cViewPr>
      <p:guideLst>
        <p:guide orient="horz" pos="20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5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5/22/2022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0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6806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May 16-20,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kern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kern="0" smtClean="0"/>
              <a:t> </a:t>
            </a:r>
            <a:r>
              <a:rPr lang="en-US" altLang="de-DE" sz="3600" b="1" kern="0" smtClean="0"/>
              <a:t>FS_SUECR Status </a:t>
            </a:r>
            <a:r>
              <a:rPr lang="en-GB" altLang="zh-CN" sz="3600" b="1" kern="0" smtClean="0"/>
              <a:t>Report</a:t>
            </a:r>
            <a:endParaRPr lang="en-GB" sz="36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399309" y="4283364"/>
            <a:ext cx="6400800" cy="76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IN" altLang="en-US" sz="2000" b="1" kern="0" dirty="0" err="1" smtClean="0"/>
              <a:t>Lalith</a:t>
            </a:r>
            <a:r>
              <a:rPr lang="en-IN" altLang="en-US" sz="2000" b="1" kern="0" dirty="0" smtClean="0"/>
              <a:t> Kumar</a:t>
            </a:r>
            <a:endParaRPr lang="en-GB" sz="1800" b="1" kern="0" smtClean="0">
              <a:latin typeface="Arial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GB" sz="1800" kern="0" dirty="0" smtClean="0">
                <a:latin typeface="Arial" charset="0"/>
              </a:rPr>
              <a:t>Samsung </a:t>
            </a:r>
            <a:r>
              <a:rPr lang="en-US" altLang="en-US" sz="1800" kern="0" smtClean="0">
                <a:latin typeface="Arial" panose="020B0604020202020204" pitchFamily="34" charset="0"/>
              </a:rPr>
              <a:t>(Rapporteur)</a:t>
            </a:r>
          </a:p>
          <a:p>
            <a:pPr marL="0" indent="0">
              <a:lnSpc>
                <a:spcPct val="80000"/>
              </a:lnSpc>
              <a:buNone/>
            </a:pPr>
            <a:endParaRPr lang="en-GB" sz="1800" b="1" kern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kern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024" y="470326"/>
            <a:ext cx="2545890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3GPP TSG SA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WG2 Meeting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#151E</a:t>
            </a: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E-Meeting, 16-20 May 2022</a:t>
            </a:r>
          </a:p>
          <a:p>
            <a:endParaRPr lang="en-GB" sz="1200" b="1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Agenda 10.2</a:t>
            </a:r>
          </a:p>
          <a:p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068292" y="720436"/>
            <a:ext cx="1173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/>
              <a:t>S2-2205342</a:t>
            </a:r>
          </a:p>
        </p:txBody>
      </p:sp>
    </p:spTree>
    <p:extLst>
      <p:ext uri="{BB962C8B-B14F-4D97-AF65-F5344CB8AC3E}">
        <p14:creationId xmlns:p14="http://schemas.microsoft.com/office/powerpoint/2010/main" val="298225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SA2#151E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282" y="2244437"/>
            <a:ext cx="8457373" cy="39835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/>
              <a:t>Total </a:t>
            </a:r>
            <a:r>
              <a:rPr lang="en-IN" altLang="de-DE" sz="1200" dirty="0" smtClean="0"/>
              <a:t>3 </a:t>
            </a:r>
            <a:r>
              <a:rPr lang="en-IN" altLang="de-DE" sz="1200" dirty="0" err="1"/>
              <a:t>pCRs</a:t>
            </a:r>
            <a:r>
              <a:rPr lang="en-IN" altLang="de-DE" sz="1200" dirty="0"/>
              <a:t> are </a:t>
            </a:r>
            <a:r>
              <a:rPr lang="en-IN" altLang="de-DE" sz="1200" dirty="0" smtClean="0"/>
              <a:t>agreed, the </a:t>
            </a:r>
            <a:r>
              <a:rPr lang="en-IN" altLang="de-DE" sz="1200" dirty="0" err="1" smtClean="0"/>
              <a:t>pCRs</a:t>
            </a:r>
            <a:r>
              <a:rPr lang="en-IN" altLang="de-DE" sz="1200" dirty="0" smtClean="0"/>
              <a:t> are: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IN" altLang="de-DE" sz="900" dirty="0" smtClean="0"/>
              <a:t>S2-2204683 - To resolve the EN.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IN" altLang="de-DE" sz="900" dirty="0" smtClean="0"/>
              <a:t>S2-2205374 - For evaluation.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IN" altLang="de-DE" sz="900" dirty="0"/>
              <a:t>S2-2205375 </a:t>
            </a:r>
            <a:r>
              <a:rPr lang="en-IN" altLang="de-DE" sz="900" dirty="0" smtClean="0"/>
              <a:t>- For conclusion.</a:t>
            </a:r>
            <a:endParaRPr lang="en-IN" altLang="de-DE" sz="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 smtClean="0"/>
              <a:t>TR 23.700-61 v0.3.0 </a:t>
            </a:r>
            <a:r>
              <a:rPr lang="en-IN" altLang="de-DE" sz="1200" dirty="0"/>
              <a:t>is generated based on above agreed </a:t>
            </a:r>
            <a:r>
              <a:rPr lang="en-IN" altLang="de-DE" sz="1200" dirty="0" smtClean="0"/>
              <a:t>contributions. </a:t>
            </a:r>
            <a:endParaRPr lang="en-IN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/>
              <a:t>Total TUs requested for </a:t>
            </a:r>
            <a:r>
              <a:rPr lang="en-IN" altLang="de-DE" sz="1200" dirty="0" smtClean="0"/>
              <a:t>Study </a:t>
            </a:r>
            <a:r>
              <a:rPr lang="en-IN" altLang="de-DE" sz="1200" dirty="0"/>
              <a:t>Phase </a:t>
            </a:r>
            <a:r>
              <a:rPr lang="en-IN" altLang="de-DE" sz="1200" dirty="0" smtClean="0"/>
              <a:t>is 1.5. 1.5 </a:t>
            </a:r>
            <a:r>
              <a:rPr lang="en-IN" altLang="de-DE" sz="1200" dirty="0" smtClean="0"/>
              <a:t>TUs </a:t>
            </a:r>
            <a:r>
              <a:rPr lang="en-IN" altLang="de-DE" sz="1200" dirty="0" smtClean="0"/>
              <a:t>are </a:t>
            </a:r>
            <a:r>
              <a:rPr lang="en-IN" altLang="de-DE" sz="1200" dirty="0"/>
              <a:t>used and </a:t>
            </a:r>
            <a:r>
              <a:rPr lang="en-IN" altLang="de-DE" sz="1200" dirty="0" smtClean="0"/>
              <a:t>study is 100% completed.</a:t>
            </a:r>
            <a:endParaRPr lang="en-IN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SA2#152e)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Propose WID based on conclusions of the SID.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6954980"/>
              </p:ext>
            </p:extLst>
          </p:nvPr>
        </p:nvGraphicFramePr>
        <p:xfrm>
          <a:off x="243281" y="1296413"/>
          <a:ext cx="8754803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2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1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0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SA#96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70847781"/>
              </p:ext>
            </p:extLst>
          </p:nvPr>
        </p:nvGraphicFramePr>
        <p:xfrm>
          <a:off x="214010" y="1298539"/>
          <a:ext cx="8775445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5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10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0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80779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SA#95: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 smtClean="0"/>
              <a:t>Solutions, evaluations and conclusions are </a:t>
            </a:r>
            <a:r>
              <a:rPr lang="en-US" altLang="de-DE" sz="1200" dirty="0"/>
              <a:t>specified</a:t>
            </a:r>
            <a:r>
              <a:rPr lang="en-US" altLang="de-DE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Propose WID based on conclusions of the study.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110296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022" y="2528455"/>
            <a:ext cx="6827838" cy="1143000"/>
          </a:xfrm>
        </p:spPr>
        <p:txBody>
          <a:bodyPr/>
          <a:lstStyle/>
          <a:p>
            <a:r>
              <a:rPr lang="en-IN" dirty="0" smtClean="0"/>
              <a:t>Backup slides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9294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altLang="zh-CN" sz="2800" b="1" dirty="0"/>
              <a:t>Overall Plan</a:t>
            </a:r>
            <a:r>
              <a:rPr lang="en-US" altLang="zh-CN" sz="2800" dirty="0"/>
              <a:t>:</a:t>
            </a:r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51525" y="1285149"/>
            <a:ext cx="8554481" cy="4376742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SA2#149E Feb(0.5 </a:t>
            </a:r>
            <a:r>
              <a:rPr lang="en-US" altLang="zh-CN" sz="1200" dirty="0"/>
              <a:t>TU): </a:t>
            </a:r>
            <a:r>
              <a:rPr lang="en-US" sz="1200" dirty="0"/>
              <a:t>TR Skeleton, </a:t>
            </a:r>
            <a:r>
              <a:rPr lang="en-US" sz="1200" dirty="0" smtClean="0"/>
              <a:t>Scope, architecture assumptions, new KI(s) approval, last </a:t>
            </a:r>
            <a:r>
              <a:rPr lang="en-US" sz="1200" dirty="0"/>
              <a:t>meeting for </a:t>
            </a:r>
            <a:r>
              <a:rPr lang="en-US" sz="1200" dirty="0" smtClean="0"/>
              <a:t>new KI(s) </a:t>
            </a:r>
            <a:r>
              <a:rPr lang="en-US" sz="1200" dirty="0"/>
              <a:t>approval.</a:t>
            </a:r>
            <a:r>
              <a:rPr lang="en-US" altLang="de-DE" sz="1200" dirty="0" smtClean="0"/>
              <a:t>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</a:t>
            </a:r>
            <a:r>
              <a:rPr lang="en-US" altLang="zh-CN" sz="1200" dirty="0" smtClean="0"/>
              <a:t>Apr(0.5 </a:t>
            </a:r>
            <a:r>
              <a:rPr lang="en-US" altLang="zh-CN" sz="1200" dirty="0"/>
              <a:t>TU): </a:t>
            </a:r>
            <a:r>
              <a:rPr lang="en-US" sz="1200" dirty="0" smtClean="0"/>
              <a:t>Start </a:t>
            </a:r>
            <a:r>
              <a:rPr lang="en-US" sz="1200" dirty="0"/>
              <a:t>of new solutions approval, continuing the </a:t>
            </a:r>
            <a:r>
              <a:rPr lang="en-US" sz="1200" dirty="0" smtClean="0"/>
              <a:t>discussion and possible updates to architecture </a:t>
            </a:r>
            <a:r>
              <a:rPr lang="en-US" sz="1200" dirty="0"/>
              <a:t>requirements, assumptions, terminology </a:t>
            </a:r>
            <a:r>
              <a:rPr lang="en-US" sz="1200" dirty="0" smtClean="0"/>
              <a:t>and KI.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 dirty="0" smtClean="0"/>
              <a:t>May(0.5 </a:t>
            </a:r>
            <a:r>
              <a:rPr lang="en-US" altLang="zh-CN" sz="1200" dirty="0"/>
              <a:t>TU): </a:t>
            </a:r>
            <a:r>
              <a:rPr lang="en-US" sz="1200" dirty="0"/>
              <a:t>TR solution clean-up, solution </a:t>
            </a:r>
            <a:r>
              <a:rPr lang="en-US" sz="1200" dirty="0" smtClean="0"/>
              <a:t>evaluation and </a:t>
            </a:r>
            <a:r>
              <a:rPr lang="en-US" sz="1200" dirty="0"/>
              <a:t>conclusions</a:t>
            </a:r>
            <a:r>
              <a:rPr lang="en-US" sz="1200" dirty="0" smtClean="0"/>
              <a:t>.</a:t>
            </a: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49" y="3301803"/>
            <a:ext cx="6720901" cy="47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http://www.w3.org/XML/1998/namespace"/>
    <ds:schemaRef ds:uri="http://purl.org/dc/terms/"/>
    <ds:schemaRef ds:uri="6f846979-0e6f-42ff-8b87-e1893efeda99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db33437f-65a5-48c5-b537-19efd290f967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18037</TotalTime>
  <Words>275</Words>
  <Application>Microsoft Office PowerPoint</Application>
  <PresentationFormat>On-screen Show (4:3)</PresentationFormat>
  <Paragraphs>66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宋体</vt:lpstr>
      <vt:lpstr>Arial</vt:lpstr>
      <vt:lpstr>Arial </vt:lpstr>
      <vt:lpstr>Calibri</vt:lpstr>
      <vt:lpstr>MS Mincho</vt:lpstr>
      <vt:lpstr>Times New Roman</vt:lpstr>
      <vt:lpstr>Office Theme</vt:lpstr>
      <vt:lpstr>PowerPoint Presentation</vt:lpstr>
      <vt:lpstr>FS_SUECR status after SA2#151E</vt:lpstr>
      <vt:lpstr>FS_SUECR Status at SA#96</vt:lpstr>
      <vt:lpstr>Backup slides</vt:lpstr>
      <vt:lpstr>Overall Plan: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Lalith Kumar/System &amp; Security Standards /SRI-Bangalore/Staff Engineer/Samsung Electronics</cp:lastModifiedBy>
  <cp:revision>1409</cp:revision>
  <dcterms:created xsi:type="dcterms:W3CDTF">2008-08-30T09:32:10Z</dcterms:created>
  <dcterms:modified xsi:type="dcterms:W3CDTF">2022-05-22T02:32:07Z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