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6"/>
  </p:notesMasterIdLst>
  <p:handoutMasterIdLst>
    <p:handoutMasterId r:id="rId7"/>
  </p:handoutMasterIdLst>
  <p:sldIdLst>
    <p:sldId id="303" r:id="rId3"/>
    <p:sldId id="820" r:id="rId4"/>
    <p:sldId id="821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714" y="7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5/22/2022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5/22/2022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695825" y="324480"/>
            <a:ext cx="23723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S2-2205354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May 16 – 20, 2022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2022/5/22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US" altLang="en-US" sz="1800" b="1" dirty="0" smtClean="0">
                <a:latin typeface="Arial" charset="0"/>
              </a:rPr>
              <a:t>Deng </a:t>
            </a:r>
            <a:r>
              <a:rPr lang="en-US" altLang="en-US" sz="1800" b="1" dirty="0" err="1" smtClean="0">
                <a:latin typeface="Arial" charset="0"/>
              </a:rPr>
              <a:t>Qiang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CATT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</a:t>
            </a:r>
            <a:r>
              <a:rPr lang="en-GB" altLang="zh-CN" sz="1200" b="1" dirty="0" smtClean="0"/>
              <a:t>151E </a:t>
            </a:r>
            <a:r>
              <a:rPr lang="en-GB" altLang="zh-CN" sz="1200" b="1" dirty="0"/>
              <a:t>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 smtClean="0"/>
              <a:t>May 16 </a:t>
            </a:r>
            <a:r>
              <a:rPr lang="de-DE" sz="1200" b="1" dirty="0"/>
              <a:t>– </a:t>
            </a:r>
            <a:r>
              <a:rPr lang="de-DE" sz="1200" b="1" dirty="0" smtClean="0"/>
              <a:t>20, 2022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</a:t>
            </a:r>
            <a:r>
              <a:rPr lang="en-GB" altLang="en-US" b="1" dirty="0" smtClean="0"/>
              <a:t>after SA2#151E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after SA2#151E: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LS </a:t>
            </a:r>
            <a:r>
              <a:rPr lang="en-US" altLang="ko-KR" sz="1400" dirty="0" smtClean="0"/>
              <a:t>to SA3 and SA agreed to inform </a:t>
            </a:r>
            <a:r>
              <a:rPr lang="en-US" altLang="ko-KR" sz="1400" dirty="0" smtClean="0"/>
              <a:t>that </a:t>
            </a:r>
            <a:r>
              <a:rPr lang="en-US" altLang="ko-KR" sz="1400" dirty="0" smtClean="0"/>
              <a:t>SA2 </a:t>
            </a:r>
            <a:r>
              <a:rPr lang="en-US" altLang="ko-KR" sz="1400" dirty="0"/>
              <a:t>didn’t reach consensus at SA2#151E and SA2#150E on the procedural impact either on Control Plane based authentication or Secondary Authentication/Authorization of UE-to-Network </a:t>
            </a:r>
            <a:r>
              <a:rPr lang="en-US" altLang="ko-KR" sz="1400" dirty="0" smtClean="0"/>
              <a:t>Relay.</a:t>
            </a:r>
            <a:endParaRPr lang="en-US" altLang="ko-KR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None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/>
              <a:t>None</a:t>
            </a:r>
            <a:endParaRPr lang="de-DE" altLang="de-DE" sz="18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dirty="0"/>
              <a:t>Focus for the Next </a:t>
            </a:r>
            <a:r>
              <a:rPr lang="de-DE" altLang="ko-KR" sz="1800" dirty="0" smtClean="0"/>
              <a:t>Meeting</a:t>
            </a:r>
            <a:r>
              <a:rPr lang="de-DE" alt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via coordination with SA3 and RAN2.</a:t>
            </a:r>
            <a:endParaRPr lang="en-US" altLang="zh-CN" sz="1400" dirty="0" smtClean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3305378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Status </a:t>
            </a:r>
            <a:r>
              <a:rPr lang="en-GB" altLang="en-US" b="1" dirty="0"/>
              <a:t>at </a:t>
            </a:r>
            <a:r>
              <a:rPr lang="en-GB" altLang="en-US" b="1" dirty="0" smtClean="0"/>
              <a:t>SA#96-e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451848"/>
            <a:ext cx="8464029" cy="329172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SA#95-e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LS to SA3 and SA agreed to inform that SA2 didn’t reach consensus at SA2#151E and SA2#150E on the procedural impact either on Control Plane based authentication or Secondary Authentication/Authorization of UE-to-Network Relay.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None.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 and alignment via coordination with </a:t>
            </a:r>
            <a:r>
              <a:rPr lang="en-US" altLang="zh-CN" sz="1400" dirty="0" smtClean="0"/>
              <a:t>SA3 and RAN2.</a:t>
            </a:r>
            <a:endParaRPr lang="de-DE" sz="32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4133869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4080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8127</TotalTime>
  <Words>201</Words>
  <Application>Microsoft Office PowerPoint</Application>
  <PresentationFormat>全屏显示(4:3)</PresentationFormat>
  <Paragraphs>45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自定义设计方案</vt:lpstr>
      <vt:lpstr>5G_ProSe Status Report</vt:lpstr>
      <vt:lpstr>5G_ProSe Status after SA2#151E</vt:lpstr>
      <vt:lpstr>5G_ProSe Status at SA#96-e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r03</cp:lastModifiedBy>
  <cp:revision>1603</cp:revision>
  <dcterms:created xsi:type="dcterms:W3CDTF">2008-08-30T09:32:10Z</dcterms:created>
  <dcterms:modified xsi:type="dcterms:W3CDTF">2022-05-22T02:46:23Z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