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89" r:id="rId6"/>
    <p:sldId id="791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10" d="100"/>
          <a:sy n="110" d="100"/>
        </p:scale>
        <p:origin x="-420" y="7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150E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6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12 April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S2-2203013</a:t>
            </a:r>
          </a:p>
          <a:p>
            <a:pPr algn="r" eaLnBrk="1" hangingPunct="1">
              <a:spcBef>
                <a:spcPct val="50000"/>
              </a:spcBef>
              <a:defRPr/>
            </a:pPr>
            <a:r>
              <a:rPr lang="de-DE" altLang="en-US" sz="1400" b="1" dirty="0" smtClean="0">
                <a:solidFill>
                  <a:schemeClr val="tx1"/>
                </a:solidFill>
                <a:effectLst/>
              </a:rPr>
              <a:t>(was S2-220xxxx)</a:t>
            </a:r>
            <a:endParaRPr lang="en-GB" altLang="en-US" sz="1400" b="1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WG2#150E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6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12 April,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FS_5G_ProSe_Ph2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1800" dirty="0" smtClean="0">
                <a:latin typeface="Arial" panose="020B0604020202020204" pitchFamily="34" charset="0"/>
              </a:rPr>
              <a:t>CATT, OPPO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FS_5G_ProSe_Ph2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SA2#150E </a:t>
            </a:r>
            <a:r>
              <a:rPr lang="en-US" altLang="de-DE" sz="2800" b="1" dirty="0"/>
              <a:t>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0592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</a:t>
            </a:r>
            <a:r>
              <a:rPr lang="en-US" altLang="de-DE" sz="1200" kern="0" dirty="0" smtClean="0"/>
              <a:t>23.700-33 v.0.2.0 </a:t>
            </a:r>
            <a:r>
              <a:rPr lang="en-US" altLang="de-DE" sz="1200" kern="0" dirty="0"/>
              <a:t>was created based on approved contributions</a:t>
            </a:r>
            <a:r>
              <a:rPr lang="en-US" altLang="de-DE" sz="1200" kern="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One new KI on </a:t>
            </a:r>
            <a:r>
              <a:rPr lang="en-GB" altLang="de-DE" sz="1200" dirty="0"/>
              <a:t>s</a:t>
            </a:r>
            <a:r>
              <a:rPr lang="en-GB" altLang="zh-CN" sz="1200" dirty="0" smtClean="0"/>
              <a:t>upport </a:t>
            </a:r>
            <a:r>
              <a:rPr lang="en-GB" altLang="zh-CN" sz="1200" dirty="0"/>
              <a:t>of </a:t>
            </a:r>
            <a:r>
              <a:rPr lang="en-GB" altLang="zh-CN" sz="1200" dirty="0" smtClean="0"/>
              <a:t>emergency </a:t>
            </a:r>
            <a:r>
              <a:rPr lang="en-GB" altLang="zh-CN" sz="1200" dirty="0"/>
              <a:t>s</a:t>
            </a:r>
            <a:r>
              <a:rPr lang="en-GB" altLang="zh-CN" sz="1200" dirty="0" smtClean="0"/>
              <a:t>ervices </a:t>
            </a:r>
            <a:r>
              <a:rPr lang="en-GB" altLang="zh-CN" sz="1200" dirty="0"/>
              <a:t>for </a:t>
            </a:r>
            <a:r>
              <a:rPr lang="en-GB" altLang="zh-CN" sz="1200" dirty="0" smtClean="0"/>
              <a:t>UE-to-Network Relaying  agreed, and LS to SA1 agreed to ask feedbacks on </a:t>
            </a:r>
            <a:r>
              <a:rPr lang="en-GB" altLang="zh-CN" sz="1200" dirty="0"/>
              <a:t>service requirements for emergency service over </a:t>
            </a:r>
            <a:r>
              <a:rPr lang="en-GB" altLang="zh-CN" sz="1200" dirty="0" smtClean="0"/>
              <a:t>UE-to-Network Relays.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22 solution papers agreed for existing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All solution papers on support of </a:t>
            </a:r>
            <a:r>
              <a:rPr lang="en-GB" altLang="de-DE" sz="1200" dirty="0"/>
              <a:t>e</a:t>
            </a:r>
            <a:r>
              <a:rPr lang="en-GB" altLang="zh-CN" sz="1200" dirty="0" smtClean="0"/>
              <a:t>mergency services </a:t>
            </a:r>
            <a:r>
              <a:rPr lang="en-GB" altLang="zh-CN" sz="1200" dirty="0"/>
              <a:t>for </a:t>
            </a:r>
            <a:r>
              <a:rPr lang="en-GB" altLang="zh-CN" sz="1200" dirty="0" smtClean="0"/>
              <a:t>UE-to-Network </a:t>
            </a:r>
            <a:r>
              <a:rPr lang="en-GB" altLang="zh-CN" sz="1200" dirty="0"/>
              <a:t>Relaying </a:t>
            </a:r>
            <a:r>
              <a:rPr lang="en-GB" altLang="zh-CN" sz="1200" dirty="0" smtClean="0"/>
              <a:t> were postponed.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2 TUs </a:t>
            </a:r>
            <a:r>
              <a:rPr lang="en-US" altLang="de-DE" sz="1200" kern="0" dirty="0"/>
              <a:t>used and 4</a:t>
            </a:r>
            <a:r>
              <a:rPr lang="en-US" altLang="de-DE" sz="1200" kern="0" dirty="0" smtClean="0"/>
              <a:t> TUs </a:t>
            </a:r>
            <a:r>
              <a:rPr lang="en-US" altLang="de-DE" sz="1200" kern="0" dirty="0"/>
              <a:t>left for the Study Phase.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 smtClean="0"/>
              <a:t>RAN </a:t>
            </a:r>
            <a:r>
              <a:rPr lang="en-US" altLang="zh-CN" sz="1600" b="1" dirty="0"/>
              <a:t>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or dependencies identified for Key </a:t>
            </a:r>
            <a:r>
              <a:rPr lang="en-US" altLang="zh-CN" sz="1200" dirty="0" smtClean="0"/>
              <a:t>Issue #1, #2, #4, #5.</a:t>
            </a:r>
            <a:endParaRPr lang="en-US" altLang="zh-CN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</a:t>
            </a:r>
            <a:r>
              <a:rPr lang="de-DE" altLang="zh-CN" sz="1600" b="1" dirty="0" smtClean="0"/>
              <a:t> </a:t>
            </a:r>
            <a:r>
              <a:rPr lang="de-DE" altLang="zh-CN" sz="1600" b="1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Charging support is expected to be handled by </a:t>
            </a:r>
            <a:r>
              <a:rPr lang="en-US" altLang="zh-CN" sz="1200" dirty="0" smtClean="0"/>
              <a:t>SA5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and Security support is expected to be handled by SA3,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cooperation with SA5 and SA3 </a:t>
            </a:r>
            <a:r>
              <a:rPr lang="en-US" altLang="zh-CN" sz="1200" dirty="0"/>
              <a:t>may be </a:t>
            </a:r>
            <a:r>
              <a:rPr lang="en-US" altLang="zh-CN" sz="1200" dirty="0" smtClean="0"/>
              <a:t>required.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1942969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Proximity-based Services in 5GS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-&gt; 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405422"/>
            <a:ext cx="7405424" cy="813391"/>
          </a:xfrm>
        </p:spPr>
        <p:txBody>
          <a:bodyPr/>
          <a:lstStyle/>
          <a:p>
            <a:r>
              <a:rPr lang="en-US" altLang="de-DE" sz="2800" b="1" dirty="0" smtClean="0"/>
              <a:t>FS_5G_ProSe_Ph2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SA2#150E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=""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1302589"/>
            <a:ext cx="8644418" cy="5034415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SA2#151E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 new Key Issue, and Last </a:t>
            </a:r>
            <a:r>
              <a:rPr lang="en-US" sz="1200" dirty="0"/>
              <a:t>e-meeting for any new </a:t>
            </a:r>
            <a:r>
              <a:rPr lang="en-US" sz="1200" dirty="0" smtClean="0"/>
              <a:t>solution.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Handle new solutions/solution update/consolidated solutions </a:t>
            </a:r>
            <a:r>
              <a:rPr lang="en-US" sz="1200" dirty="0"/>
              <a:t>for all Key </a:t>
            </a:r>
            <a:r>
              <a:rPr lang="en-US" sz="1200" dirty="0" smtClean="0"/>
              <a:t>Issues.</a:t>
            </a:r>
            <a:r>
              <a:rPr lang="en-US" altLang="zh-CN" sz="1200" dirty="0"/>
              <a:t> </a:t>
            </a:r>
            <a:r>
              <a:rPr lang="en-US" altLang="zh-CN" sz="1200" smtClean="0"/>
              <a:t>Handling of solutions </a:t>
            </a:r>
            <a:r>
              <a:rPr lang="en-US" altLang="zh-CN" sz="1200" dirty="0"/>
              <a:t>on </a:t>
            </a:r>
            <a:r>
              <a:rPr lang="en-US" altLang="de-DE" sz="1200" dirty="0"/>
              <a:t>support of </a:t>
            </a:r>
            <a:r>
              <a:rPr lang="en-GB" altLang="de-DE" sz="1200" dirty="0"/>
              <a:t>e</a:t>
            </a:r>
            <a:r>
              <a:rPr lang="en-GB" altLang="zh-CN" sz="1200" dirty="0"/>
              <a:t>mergency services for UE-to-Network Relaying will be </a:t>
            </a:r>
            <a:r>
              <a:rPr lang="en-GB" altLang="zh-CN" sz="1200" dirty="0" smtClean="0"/>
              <a:t>prioritized.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Start initial evaluation if quota allowed.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Plan</a:t>
            </a:r>
            <a:r>
              <a:rPr lang="en-US" altLang="zh-CN" sz="1600" dirty="0" smtClean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SA2#149-E, 1 TU assigned, </a:t>
            </a:r>
            <a:r>
              <a:rPr lang="en-US" sz="1200" dirty="0" smtClean="0"/>
              <a:t>TR </a:t>
            </a:r>
            <a:r>
              <a:rPr lang="en-US" sz="1200" dirty="0"/>
              <a:t>Skeleton, TR Scope, Architectural Assumption, Key Issues, solutions if quota allowed.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SA2#150-E, 1 TU assigned, </a:t>
            </a:r>
            <a:r>
              <a:rPr lang="en-US" sz="1200" dirty="0" smtClean="0"/>
              <a:t>Last </a:t>
            </a:r>
            <a:r>
              <a:rPr lang="en-US" sz="1200" dirty="0"/>
              <a:t>e-meeting for any new Key Issue, solutions.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SA2#151-E, 1 TU assigned, </a:t>
            </a:r>
            <a:r>
              <a:rPr lang="en-US" sz="1200" dirty="0" smtClean="0"/>
              <a:t>Last </a:t>
            </a:r>
            <a:r>
              <a:rPr lang="en-US" sz="1200" dirty="0"/>
              <a:t>e-meeting for any new solution, start the initial evaluation.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SA2#152-E, 1 TU assigned, </a:t>
            </a:r>
            <a:r>
              <a:rPr lang="en-US" sz="1200" dirty="0" smtClean="0"/>
              <a:t>Solution </a:t>
            </a:r>
            <a:r>
              <a:rPr lang="en-US" sz="1200" dirty="0"/>
              <a:t>evaluation and conclusion, normative WID creation.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SA2#153-E, 2 TU assigned, </a:t>
            </a:r>
            <a:r>
              <a:rPr lang="en-US" sz="1200" dirty="0" smtClean="0"/>
              <a:t>Finalize </a:t>
            </a:r>
            <a:r>
              <a:rPr lang="en-US" sz="1200" dirty="0"/>
              <a:t>conclusions, update of normative WID if needed, TR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18" y="3352965"/>
            <a:ext cx="8712200" cy="5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2006/metadata/properties"/>
    <ds:schemaRef ds:uri="09cef1fd-e61b-4dbf-b745-21988b13f978"/>
    <ds:schemaRef ds:uri="http://purl.org/dc/elements/1.1/"/>
    <ds:schemaRef ds:uri="http://schemas.microsoft.com/office/infopath/2007/PartnerControls"/>
    <ds:schemaRef ds:uri="dcc30912-d230-4cc2-b11f-bb5ca2a6b6f5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43126</TotalTime>
  <Words>341</Words>
  <Application>Microsoft Office PowerPoint</Application>
  <PresentationFormat>全屏显示(4:3)</PresentationFormat>
  <Paragraphs>44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FS_5G_ProSe_Ph2 Status Report</vt:lpstr>
      <vt:lpstr>FS_5G_ProSe_Ph2 status after SA2#150E (1/2)</vt:lpstr>
      <vt:lpstr>FS_5G_ProSe_Ph2 status after SA2#150E (2/2)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DQ</cp:lastModifiedBy>
  <cp:revision>1869</cp:revision>
  <dcterms:created xsi:type="dcterms:W3CDTF">2008-08-30T09:32:10Z</dcterms:created>
  <dcterms:modified xsi:type="dcterms:W3CDTF">2022-04-13T00:47:53Z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