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35" r:id="rId6"/>
    <p:sldId id="836" r:id="rId7"/>
    <p:sldId id="7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3" d="100"/>
          <a:sy n="113" d="100"/>
        </p:scale>
        <p:origin x="184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06 – 12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06 – 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/>
              <a:t>FS_</a:t>
            </a:r>
            <a:r>
              <a:rPr lang="en-US" altLang="zh-CN" b="1"/>
              <a:t>UPEAS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/>
            </a:br>
            <a:r>
              <a:rPr lang="en-US" altLang="zh-CN" sz="1800" b="1"/>
              <a:t>Yan Han</a:t>
            </a:r>
            <a:endParaRPr lang="en-US" altLang="en-US" sz="1800" b="1"/>
          </a:p>
          <a:p>
            <a:pPr>
              <a:lnSpc>
                <a:spcPct val="80000"/>
              </a:lnSpc>
            </a:pPr>
            <a:r>
              <a:rPr lang="en-US" altLang="zh-CN" sz="1800" b="1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S2-2203012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v.0.2.0 was created based on approved contributions.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3.25, 0.5 TU used in SA2#150E and 2.25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10 contributions agreed (including 2 </a:t>
            </a:r>
            <a:r>
              <a:rPr lang="en-US" altLang="zh-CN" sz="1400" kern="0" dirty="0"/>
              <a:t>updated key issues</a:t>
            </a:r>
            <a:r>
              <a:rPr lang="en-US" altLang="de-DE" sz="1400" kern="0" dirty="0"/>
              <a:t>, 1 updated solution,  1 updated </a:t>
            </a:r>
            <a:r>
              <a:rPr lang="en-US" altLang="zh-CN" sz="1400" kern="0" dirty="0"/>
              <a:t>Annex, </a:t>
            </a:r>
            <a:r>
              <a:rPr lang="en-US" altLang="de-DE" sz="1400" kern="0" dirty="0"/>
              <a:t>and 10 new solutions). 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Support UPF expose information to other NFs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One solution was updated. KI1 was updated.</a:t>
            </a:r>
            <a:r>
              <a:rPr lang="de-DE" altLang="de-DE" sz="1400" b="1" dirty="0">
                <a:solidFill>
                  <a:srgbClr val="000000"/>
                </a:solidFill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in SA2#151E discussion and capture solutions.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Ten new solutions were included in the TR. KI2 was updated.</a:t>
            </a:r>
            <a:r>
              <a:rPr lang="de-DE" altLang="de-DE" sz="1400" b="1" dirty="0">
                <a:solidFill>
                  <a:srgbClr val="000000"/>
                </a:solidFill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in SA2#151E discussion and capture solutions.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Annex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Annex A was updated.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None. </a:t>
            </a:r>
            <a:endParaRPr lang="en-US" altLang="zh-CN" sz="1200" strike="sngStrike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993181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94956"/>
            <a:ext cx="8695692" cy="505779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(SA2#151E)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Key Issue updates, solution updates and new solutions.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  <a:endParaRPr lang="en-US" altLang="zh-CN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/>
          </a:p>
          <a:p>
            <a:pPr lvl="1"/>
            <a:r>
              <a:rPr lang="en-US" altLang="en-US" sz="1400" dirty="0"/>
              <a:t>SA2#149e, Feb (0.5TU): </a:t>
            </a:r>
            <a:r>
              <a:rPr lang="en-US" altLang="zh-CN" sz="1400" dirty="0"/>
              <a:t>TR skeleton, scope, Arch assumptions and requirements, and KIs</a:t>
            </a:r>
            <a:endParaRPr lang="en-US" altLang="en-US" sz="1400" dirty="0"/>
          </a:p>
          <a:p>
            <a:pPr lvl="1"/>
            <a:r>
              <a:rPr lang="en-US" altLang="en-US" sz="1400" dirty="0"/>
              <a:t>SA2#150e, Apr (0.5TU): last chance for new KIs; solutions discussion</a:t>
            </a:r>
          </a:p>
          <a:p>
            <a:pPr lvl="1"/>
            <a:r>
              <a:rPr lang="en-US" altLang="en-US" sz="1400" dirty="0"/>
              <a:t>SA2#151e, May (1TU): solutions discussion, start the initial evaluations (low priority)</a:t>
            </a:r>
          </a:p>
          <a:p>
            <a:pPr lvl="1"/>
            <a:r>
              <a:rPr lang="en-US" altLang="en-US" sz="1400" dirty="0"/>
              <a:t>SA2#152e, Aug (1TU): solutions discussion (last chance for new solutions), solution evaluation and conclusion; </a:t>
            </a:r>
            <a:r>
              <a:rPr lang="en-US" altLang="zh-CN" sz="1400" dirty="0"/>
              <a:t>send TR for information; WID Approval</a:t>
            </a:r>
            <a:endParaRPr lang="en-US" altLang="en-US" sz="1400" dirty="0"/>
          </a:p>
          <a:p>
            <a:pPr lvl="1"/>
            <a:r>
              <a:rPr lang="en-US" altLang="en-US" sz="1400" dirty="0"/>
              <a:t>SA2#153e, Oct (1TU): </a:t>
            </a:r>
            <a:r>
              <a:rPr lang="en-US" altLang="zh-CN" sz="1400" dirty="0"/>
              <a:t>finalize the conclusion for remaining TR KIs; </a:t>
            </a:r>
            <a:r>
              <a:rPr lang="en-US" altLang="en-US" sz="1400" dirty="0"/>
              <a:t>start normative work</a:t>
            </a:r>
          </a:p>
          <a:p>
            <a:pPr lvl="1"/>
            <a:r>
              <a:rPr lang="en-US" altLang="en-US" sz="1400" dirty="0"/>
              <a:t>SA2#154e, Nov (1TU): </a:t>
            </a:r>
            <a:r>
              <a:rPr lang="en-US" altLang="zh-CN" sz="1400" dirty="0"/>
              <a:t>normative work</a:t>
            </a:r>
          </a:p>
          <a:p>
            <a:pPr lvl="1"/>
            <a:r>
              <a:rPr lang="en-US" altLang="en-US" sz="1400" dirty="0"/>
              <a:t>SA2#154AH, Jan (0.5TU): </a:t>
            </a:r>
            <a:r>
              <a:rPr lang="en-US" altLang="zh-CN" sz="1400" dirty="0"/>
              <a:t>normative work</a:t>
            </a:r>
            <a:endParaRPr lang="en-US" altLang="en-US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4D1DB4F7-108A-4A65-A6CA-355563202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60541"/>
              </p:ext>
            </p:extLst>
          </p:nvPr>
        </p:nvGraphicFramePr>
        <p:xfrm>
          <a:off x="811424" y="3135592"/>
          <a:ext cx="7881504" cy="986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altLang="zh-CN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281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after</a:t>
            </a:r>
            <a:r>
              <a:rPr lang="en-US" altLang="de-DE" sz="2800" b="1" dirty="0"/>
              <a:t>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Key Issues are updated</a:t>
            </a:r>
            <a:r>
              <a:rPr lang="en-US" altLang="ko-KR" sz="14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10 new solutions and 1 solution update 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Annex update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v0.2.0 generated based on the agreed contributions</a:t>
            </a:r>
            <a:endParaRPr lang="en-US" altLang="ko-K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Capture new solutions.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5693296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44158</TotalTime>
  <Words>490</Words>
  <Application>Microsoft Office PowerPoint</Application>
  <PresentationFormat>全屏显示(4:3)</PresentationFormat>
  <Paragraphs>105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FS_UPEAS Status Report</vt:lpstr>
      <vt:lpstr>FS_UPEAS status after SA2#150E (1/2)</vt:lpstr>
      <vt:lpstr>FS_UPEAS status after SA2#150E (2/2)</vt:lpstr>
      <vt:lpstr>FS_UPEAS status after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1882</cp:revision>
  <dcterms:created xsi:type="dcterms:W3CDTF">2008-08-30T09:32:10Z</dcterms:created>
  <dcterms:modified xsi:type="dcterms:W3CDTF">2022-04-14T03:25:49Z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