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06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 April,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FS_Ranging_SL</a:t>
            </a:r>
            <a:r>
              <a:rPr lang="en-US" altLang="de-DE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S2-2203007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</a:t>
            </a:r>
            <a:r>
              <a:rPr lang="en-US" altLang="de-DE" sz="1200" kern="0" dirty="0" smtClean="0"/>
              <a:t>23.700-86 </a:t>
            </a:r>
            <a:r>
              <a:rPr lang="en-US" altLang="de-DE" sz="1200" kern="0" dirty="0"/>
              <a:t>is available </a:t>
            </a:r>
            <a:r>
              <a:rPr lang="en-US" altLang="de-DE" sz="1200" kern="0" dirty="0" smtClean="0"/>
              <a:t>here:</a:t>
            </a:r>
            <a:r>
              <a:rPr lang="zh-CN" altLang="zh-CN" dirty="0" smtClean="0"/>
              <a:t> </a:t>
            </a:r>
            <a:r>
              <a:rPr lang="en-US" altLang="zh-CN" sz="1200" kern="0" dirty="0">
                <a:hlinkClick r:id="rId3"/>
              </a:rPr>
              <a:t>http://</a:t>
            </a:r>
            <a:r>
              <a:rPr lang="en-US" altLang="zh-CN" sz="1200" kern="0" dirty="0" smtClean="0">
                <a:hlinkClick r:id="rId3"/>
              </a:rPr>
              <a:t>www.3gpp.org/ftp/Specs/archive/23_series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</a:t>
            </a:r>
            <a:r>
              <a:rPr lang="en-US" altLang="de-DE" sz="1200" kern="0" dirty="0" smtClean="0"/>
              <a:t>3.5 TUs. </a:t>
            </a: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TU is used (0.5 TU used in SA2#150E), and 2.5 TUs </a:t>
            </a:r>
            <a:r>
              <a:rPr lang="en-US" altLang="de-DE" sz="1200" kern="0" dirty="0"/>
              <a:t>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new Key Issue and 14 new Solutions </a:t>
            </a:r>
            <a:r>
              <a:rPr lang="en-US" altLang="de-DE" sz="1200" dirty="0"/>
              <a:t>were agreed and documented in TR 23.700-86 v0.2.0</a:t>
            </a:r>
            <a:r>
              <a:rPr lang="en-US" altLang="de-DE" sz="1200" dirty="0" smtClean="0"/>
              <a:t>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New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 smtClean="0"/>
              <a:t>KI#8: </a:t>
            </a:r>
            <a:r>
              <a:rPr lang="en-GB" altLang="zh-CN" sz="1200" kern="0" dirty="0"/>
              <a:t>Service Authorization to NG-RAN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of 14 agreed new solutios and their mapping to Key Issues: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 smtClean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27805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149580"/>
              </p:ext>
            </p:extLst>
          </p:nvPr>
        </p:nvGraphicFramePr>
        <p:xfrm>
          <a:off x="1348740" y="4209991"/>
          <a:ext cx="5854700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3900">
                  <a:extLst>
                    <a:ext uri="{9D8B030D-6E8A-4147-A177-3AD203B41FA5}">
                      <a16:colId xmlns:a16="http://schemas.microsoft.com/office/drawing/2014/main" val="2475931579"/>
                    </a:ext>
                  </a:extLst>
                </a:gridCol>
                <a:gridCol w="579755">
                  <a:extLst>
                    <a:ext uri="{9D8B030D-6E8A-4147-A177-3AD203B41FA5}">
                      <a16:colId xmlns:a16="http://schemas.microsoft.com/office/drawing/2014/main" val="597623301"/>
                    </a:ext>
                  </a:extLst>
                </a:gridCol>
                <a:gridCol w="649605">
                  <a:extLst>
                    <a:ext uri="{9D8B030D-6E8A-4147-A177-3AD203B41FA5}">
                      <a16:colId xmlns:a16="http://schemas.microsoft.com/office/drawing/2014/main" val="3010974143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3728812991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2270470657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1835758359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2035420525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1198056516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20280220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Key Issues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2442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Solutions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1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3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6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7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8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1311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35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4232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10335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9837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910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4732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4316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1008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24174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8874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11777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2562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4533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X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X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039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FS_Ranging_SL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2" y="1036549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#4, #5 and #8 and their corresponding </a:t>
            </a:r>
            <a:r>
              <a:rPr lang="en-US" sz="1400" dirty="0" smtClean="0"/>
              <a:t>solutions</a:t>
            </a:r>
            <a:r>
              <a:rPr lang="en-US" sz="1400" dirty="0" smtClean="0"/>
              <a:t>, i.e. Solution #3, #4, #5, #6,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7,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8 and </a:t>
            </a:r>
            <a:r>
              <a:rPr lang="en-US" altLang="zh-CN" sz="1400" dirty="0" smtClean="0"/>
              <a:t>#</a:t>
            </a:r>
            <a:r>
              <a:rPr lang="en-US" sz="1400" dirty="0" smtClean="0"/>
              <a:t>14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SA3 </a:t>
            </a:r>
            <a:r>
              <a:rPr lang="de-DE" sz="1800" b="1" dirty="0" smtClean="0"/>
              <a:t>dependencies</a:t>
            </a:r>
            <a:r>
              <a:rPr lang="zh-CN" altLang="en-US" sz="1800" b="1" dirty="0" smtClean="0"/>
              <a:t>：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Privacy protection and other security aspects will be tasked to SA3, and the related impact to architecture enhancement will be based on SA3 conclusion.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</a:t>
            </a:r>
            <a:r>
              <a:rPr lang="de-DE" sz="1800" b="1" dirty="0" smtClean="0"/>
              <a:t>SA2#15</a:t>
            </a:r>
            <a:r>
              <a:rPr lang="en-US" altLang="zh-CN" sz="1800" b="1" dirty="0" smtClean="0"/>
              <a:t>1</a:t>
            </a:r>
            <a:r>
              <a:rPr lang="de-DE" sz="1800" b="1" dirty="0" smtClean="0"/>
              <a:t>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Last chance to update </a:t>
            </a:r>
            <a:r>
              <a:rPr lang="en-US" altLang="zh-CN" sz="1400" dirty="0"/>
              <a:t>Architecture </a:t>
            </a:r>
            <a:r>
              <a:rPr lang="en-US" altLang="zh-CN" sz="1400" dirty="0" err="1" smtClean="0"/>
              <a:t>Requirements&amp;Assumptions</a:t>
            </a:r>
            <a:r>
              <a:rPr lang="en-US" altLang="zh-CN" sz="1400" dirty="0" smtClean="0"/>
              <a:t> (i.e. whether to move Solution#14 to Architecture Assumptions), </a:t>
            </a:r>
            <a:r>
              <a:rPr lang="en-US" altLang="zh-CN" sz="1400" dirty="0"/>
              <a:t>continue with </a:t>
            </a:r>
            <a:r>
              <a:rPr lang="en-US" altLang="zh-CN" sz="1400" dirty="0" smtClean="0"/>
              <a:t>definition, KI proposals </a:t>
            </a:r>
            <a:r>
              <a:rPr lang="en-US" altLang="zh-CN" sz="1400" dirty="0"/>
              <a:t>and </a:t>
            </a:r>
            <a:r>
              <a:rPr lang="en-US" altLang="zh-CN" sz="1400" dirty="0" smtClean="0"/>
              <a:t>new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69" y="4033412"/>
            <a:ext cx="6880860" cy="273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/>
              <a:t>FS_Ranging_SL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SA#95-e</a:t>
            </a:r>
            <a:r>
              <a:rPr lang="de-DE" altLang="de-DE" sz="18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new Key Issue and 14 new Solutions </a:t>
            </a:r>
            <a:r>
              <a:rPr lang="en-US" altLang="de-DE" sz="1400" dirty="0" smtClean="0"/>
              <a:t>were agreed and documented in TR 23.700-86 v0.2.0.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RAN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#4, #5 and #8 and their </a:t>
            </a:r>
            <a:r>
              <a:rPr lang="en-US" altLang="zh-CN" sz="1400"/>
              <a:t>corresponding </a:t>
            </a:r>
            <a:r>
              <a:rPr lang="en-US" altLang="zh-CN" sz="1400" smtClean="0"/>
              <a:t>solutions</a:t>
            </a:r>
            <a:r>
              <a:rPr lang="en-US" altLang="zh-CN" sz="1400" dirty="0"/>
              <a:t>, i.e. Solution #3, #4, #5, #6, #7, #8 and #14</a:t>
            </a:r>
            <a:endParaRPr lang="en-US" altLang="zh-CN" sz="1400" strike="sngStrike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Continue the study, details TBD after SA2#151e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3656139"/>
              </p:ext>
            </p:extLst>
          </p:nvPr>
        </p:nvGraphicFramePr>
        <p:xfrm>
          <a:off x="170675" y="139888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400" b="1" i="0" u="none" strike="noStrike" kern="1200" dirty="0" err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dcc30912-d230-4cc2-b11f-bb5ca2a6b6f5"/>
    <ds:schemaRef ds:uri="http://schemas.microsoft.com/office/2006/metadata/properties"/>
    <ds:schemaRef ds:uri="http://purl.org/dc/dcmitype/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44262</TotalTime>
  <Words>508</Words>
  <Application>Microsoft Office PowerPoint</Application>
  <PresentationFormat>全屏显示(4:3)</PresentationFormat>
  <Paragraphs>191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FS_Ranging_SL Status Report</vt:lpstr>
      <vt:lpstr>FS_Ranging_SL status after SA2#150E (1/2)</vt:lpstr>
      <vt:lpstr>FS_Ranging_SL status after SA2#150E (2/2)</vt:lpstr>
      <vt:lpstr>FS_Ranging_SL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</cp:lastModifiedBy>
  <cp:revision>1874</cp:revision>
  <dcterms:created xsi:type="dcterms:W3CDTF">2008-08-30T09:32:10Z</dcterms:created>
  <dcterms:modified xsi:type="dcterms:W3CDTF">2022-04-14T12:17:39Z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