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5" r:id="rId3"/>
    <p:sldId id="834" r:id="rId4"/>
    <p:sldId id="82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6 – 12 April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S2-2202998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</a:t>
            </a:r>
            <a:r>
              <a:rPr lang="en-GB" altLang="de-DE" sz="1200" smtClean="0">
                <a:solidFill>
                  <a:schemeClr val="bg1"/>
                </a:solidFill>
              </a:rPr>
              <a:t>SA WG2#150E</a:t>
            </a:r>
            <a:r>
              <a:rPr lang="en-GB" altLang="de-DE" sz="1200" baseline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smtClean="0">
                <a:solidFill>
                  <a:schemeClr val="bg1"/>
                </a:solidFill>
              </a:rPr>
              <a:t>E-meeting, 6th – 12th April 2022</a:t>
            </a:r>
            <a:endParaRPr lang="en-US" altLang="de-DE" sz="1200" baseline="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FS_EDGE_Ph2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smtClean="0"/>
              <a:t>status </a:t>
            </a:r>
            <a:r>
              <a:rPr lang="en-GB" altLang="zh-CN" sz="3600" b="1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</a:t>
            </a:r>
            <a:r>
              <a:rPr lang="en-GB" altLang="en-US" sz="2800" b="1" smtClean="0"/>
              <a:t>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SA2#149-e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 2 TUs used until SA2#150E and 5,25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LS reply to SA6 on EDGEAPP Solution for support of roaming UEs in S2-2203479.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26 </a:t>
            </a:r>
            <a:r>
              <a:rPr lang="en-US" altLang="ko-KR" sz="1400" smtClean="0"/>
              <a:t>contributions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3 Key issue updates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23 solutions approved (KI#1: 10; KI#2: 3; KI#4: 6; KI#5: 4)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Due to quota restrictions, solutions to KI#3, KI#6, KI#7 could not be discussed (19 documents)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Conclude KI updates as needed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 for all KIs.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Priority will be given to contributions for solutions towards KI#3, KI#6, KI#7 if necessary.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Update solutions, resolve editor's notes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304966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28%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/>
              <a:t>EDGE Ph2 status after </a:t>
            </a:r>
            <a:r>
              <a:rPr lang="en-GB" altLang="en-US" sz="2800" b="1" smtClean="0"/>
              <a:t>SA2#150E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i="1" dirty="0"/>
              <a:t>SA2#149e, Feb (1TU</a:t>
            </a:r>
            <a:r>
              <a:rPr lang="en-US" altLang="en-US" sz="1600" i="1"/>
              <a:t>): Agreement on scenarios/use cases and assumptions for all KIs</a:t>
            </a:r>
            <a:endParaRPr lang="en-US" altLang="en-US" sz="1600" i="1" dirty="0"/>
          </a:p>
          <a:p>
            <a:pPr lvl="1"/>
            <a:r>
              <a:rPr lang="en-US" altLang="en-US" sz="1600" i="1" dirty="0"/>
              <a:t>SA2#150e, Apr (1TU</a:t>
            </a:r>
            <a:r>
              <a:rPr lang="en-US" altLang="en-US" sz="1600" i="1"/>
              <a:t>): </a:t>
            </a:r>
            <a:r>
              <a:rPr lang="en-US" altLang="en-US" sz="1600" i="1" smtClean="0"/>
              <a:t>Updates to </a:t>
            </a:r>
            <a:r>
              <a:rPr lang="en-US" altLang="en-US" sz="1600" i="1"/>
              <a:t>KI definition. Solutions</a:t>
            </a:r>
            <a:endParaRPr lang="en-US" altLang="en-US" sz="1600" i="1" dirty="0"/>
          </a:p>
          <a:p>
            <a:pPr lvl="1"/>
            <a:r>
              <a:rPr lang="en-US" altLang="en-US" sz="1600" b="1" smtClean="0"/>
              <a:t>SA2#151e</a:t>
            </a:r>
            <a:r>
              <a:rPr lang="en-US" altLang="en-US" sz="1600" b="1" dirty="0"/>
              <a:t>, May </a:t>
            </a:r>
            <a:r>
              <a:rPr lang="en-US" altLang="en-US" sz="1600" b="1"/>
              <a:t>(</a:t>
            </a:r>
            <a:r>
              <a:rPr lang="en-US" altLang="en-US" sz="1600" b="1" smtClean="0"/>
              <a:t>2TU): </a:t>
            </a:r>
            <a:r>
              <a:rPr lang="en-US" altLang="en-US" sz="1600" b="1" dirty="0"/>
              <a:t>Solutions</a:t>
            </a:r>
          </a:p>
          <a:p>
            <a:pPr lvl="1"/>
            <a:r>
              <a:rPr lang="en-US" altLang="en-US" sz="1600" dirty="0"/>
              <a:t>SA2#152e, Aug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Solutions, evaluations</a:t>
            </a:r>
            <a:r>
              <a:rPr lang="en-US" altLang="en-US" sz="1600"/>
              <a:t>, </a:t>
            </a:r>
            <a:r>
              <a:rPr lang="en-US" altLang="en-US" sz="1600" smtClean="0"/>
              <a:t>conclusions</a:t>
            </a:r>
          </a:p>
          <a:p>
            <a:pPr lvl="2"/>
            <a:r>
              <a:rPr lang="en-US" altLang="en-US" sz="1400" smtClean="0"/>
              <a:t>Approval </a:t>
            </a:r>
            <a:r>
              <a:rPr lang="en-US" altLang="en-US" sz="1400"/>
              <a:t>of </a:t>
            </a:r>
            <a:r>
              <a:rPr lang="en-US" altLang="en-US" sz="1400" smtClean="0"/>
              <a:t>Edge </a:t>
            </a:r>
            <a:r>
              <a:rPr lang="en-US" altLang="en-US" sz="1400"/>
              <a:t>ph2 </a:t>
            </a:r>
            <a:r>
              <a:rPr lang="en-US" altLang="en-US" sz="1400" smtClean="0"/>
              <a:t>WID based on first conclusions, TR sent for information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SA2#153e</a:t>
            </a:r>
            <a:r>
              <a:rPr lang="en-US" altLang="en-US" sz="1600" dirty="0"/>
              <a:t>, Oct (1TU): evaluations, </a:t>
            </a:r>
            <a:r>
              <a:rPr lang="en-US" altLang="en-US" sz="1600" dirty="0" smtClean="0"/>
              <a:t>conclusions</a:t>
            </a:r>
          </a:p>
          <a:p>
            <a:pPr lvl="2"/>
            <a:r>
              <a:rPr lang="en-US" altLang="en-US" sz="1400" smtClean="0"/>
              <a:t>Update of </a:t>
            </a:r>
            <a:r>
              <a:rPr lang="en-US" altLang="en-US" sz="1400"/>
              <a:t>Edge ph2 WID based on remaining conclusions</a:t>
            </a:r>
          </a:p>
          <a:p>
            <a:pPr lvl="1"/>
            <a:r>
              <a:rPr lang="en-US" altLang="en-US" sz="1600" smtClean="0"/>
              <a:t>SA2#154e</a:t>
            </a:r>
            <a:r>
              <a:rPr lang="en-US" altLang="en-US" sz="1600" dirty="0"/>
              <a:t>, Nov </a:t>
            </a:r>
            <a:r>
              <a:rPr lang="en-US" altLang="en-US" sz="1600"/>
              <a:t>(</a:t>
            </a:r>
            <a:r>
              <a:rPr lang="en-US" altLang="en-US" sz="1600" smtClean="0"/>
              <a:t>0,25 </a:t>
            </a:r>
            <a:r>
              <a:rPr lang="en-US" altLang="en-US" sz="1600" dirty="0"/>
              <a:t>TU): final conclusions</a:t>
            </a:r>
          </a:p>
          <a:p>
            <a:pPr lvl="2"/>
            <a:r>
              <a:rPr lang="en-US" altLang="en-US" sz="1400" smtClean="0"/>
              <a:t>TR sent for approval</a:t>
            </a:r>
            <a:endParaRPr lang="en-US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smtClean="0"/>
              <a:t>EDGE Ph2 status </a:t>
            </a:r>
            <a:r>
              <a:rPr lang="en-US" altLang="zh-CN" sz="2800" b="1"/>
              <a:t>at </a:t>
            </a:r>
            <a:r>
              <a:rPr lang="en-US" altLang="zh-CN" sz="2800" b="1" smtClean="0"/>
              <a:t>SA#96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</a:t>
            </a:r>
            <a:r>
              <a:rPr lang="de-DE" altLang="de-DE" sz="1800" b="1">
                <a:ea typeface="+mn-ea"/>
                <a:cs typeface="+mn-cs"/>
              </a:rPr>
              <a:t>since </a:t>
            </a:r>
            <a:r>
              <a:rPr lang="de-DE" altLang="de-DE" sz="1800" b="1" smtClean="0">
                <a:ea typeface="+mn-ea"/>
                <a:cs typeface="+mn-cs"/>
              </a:rPr>
              <a:t>SA#95-e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7,25,4 </a:t>
            </a:r>
            <a:r>
              <a:rPr lang="en-US" altLang="ko-KR" sz="1400" dirty="0" smtClean="0"/>
              <a:t>TU </a:t>
            </a:r>
            <a:r>
              <a:rPr lang="en-US" altLang="ko-KR" sz="1400" smtClean="0"/>
              <a:t>used until SA2#151E and 3,25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TBD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TBD.</a:t>
            </a:r>
            <a:endParaRPr lang="de-DE" altLang="zh-CN" sz="140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13757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→55%?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 →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666172">
            <a:off x="1983476" y="3257266"/>
            <a:ext cx="5344989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IE" sz="2400" b="1" smtClean="0">
                <a:solidFill>
                  <a:schemeClr val="bg1"/>
                </a:solidFill>
              </a:rPr>
              <a:t>TO BE UPDATED AFTER SA2#151E</a:t>
            </a:r>
            <a:endParaRPr lang="en-IE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15970</TotalTime>
  <Words>405</Words>
  <Application>Microsoft Office PowerPoint</Application>
  <PresentationFormat>On-screen Show (4:3)</PresentationFormat>
  <Paragraphs>98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宋体</vt:lpstr>
      <vt:lpstr>Arial</vt:lpstr>
      <vt:lpstr>Calibri</vt:lpstr>
      <vt:lpstr>Times New Roman</vt:lpstr>
      <vt:lpstr>Office Theme</vt:lpstr>
      <vt:lpstr>FS_EDGE_Ph2 status report</vt:lpstr>
      <vt:lpstr>EDGE Ph2 status after SA2#150E</vt:lpstr>
      <vt:lpstr>EDGE Ph2 status after SA2#150E — work plan</vt:lpstr>
      <vt:lpstr>EDGE Ph2 status at SA#96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Editor (Patrice Hédé)</cp:lastModifiedBy>
  <cp:revision>1790</cp:revision>
  <dcterms:created xsi:type="dcterms:W3CDTF">2008-08-30T09:32:10Z</dcterms:created>
  <dcterms:modified xsi:type="dcterms:W3CDTF">2022-04-14T15:33:32Z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1649659215</vt:lpwstr>
  </property>
</Properties>
</file>