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9"/>
  </p:notesMasterIdLst>
  <p:handoutMasterIdLst>
    <p:handoutMasterId r:id="rId10"/>
  </p:handoutMasterIdLst>
  <p:sldIdLst>
    <p:sldId id="303" r:id="rId5"/>
    <p:sldId id="789" r:id="rId6"/>
    <p:sldId id="795" r:id="rId7"/>
    <p:sldId id="791" r:id="rId8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33CC"/>
    <a:srgbClr val="FF6699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9F8ED33-DB95-4894-ACAC-44A117F37098}" v="2" dt="2022-04-13T06:58:43.445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130" d="100"/>
          <a:sy n="130" d="100"/>
        </p:scale>
        <p:origin x="1368" y="12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commentAuthors" Target="commentAuthors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4/14/2022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4/14/2022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#150E</a:t>
            </a: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Electronic meeting, 06 – 12 April</a:t>
            </a:r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 2022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S2-2202991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WG2#150E</a:t>
            </a:r>
            <a:r>
              <a:rPr lang="en-GB" altLang="de-DE" sz="1200" baseline="0" dirty="0">
                <a:solidFill>
                  <a:schemeClr val="bg1"/>
                </a:solidFill>
              </a:rPr>
              <a:t> Electronic meeting, 06 – 12 April, 2022</a:t>
            </a:r>
            <a:endParaRPr lang="en-GB" altLang="ko-KR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2021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Specs/archive/23_series/23.700-08/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sz="3600" b="1" dirty="0"/>
              <a:t>FS_eNPN_Ph2 Status </a:t>
            </a:r>
            <a:r>
              <a:rPr lang="en-GB" altLang="zh-CN" sz="3600" b="1" dirty="0"/>
              <a:t>Report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1800" dirty="0"/>
            </a:br>
            <a:r>
              <a:rPr lang="en-US" altLang="en-US" sz="1800" dirty="0"/>
              <a:t>Peter Hedman</a:t>
            </a:r>
          </a:p>
          <a:p>
            <a:pPr>
              <a:lnSpc>
                <a:spcPct val="80000"/>
              </a:lnSpc>
            </a:pPr>
            <a:r>
              <a:rPr lang="en-US" altLang="en-US" sz="1800" dirty="0">
                <a:latin typeface="Arial" panose="020B0604020202020204" pitchFamily="34" charset="0"/>
              </a:rPr>
              <a:t>Ericsson (Rapporteur)</a:t>
            </a: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US" altLang="de-DE" sz="2800" b="1" dirty="0"/>
              <a:t>FS_eNPN_Ph2 status after SA2#150E (1/3)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2217758"/>
            <a:ext cx="8695692" cy="403499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24 P-CRs agreed, including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Addition of terminology for localized services,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2 new key issue, and updates of existing key issues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4 update of solutions, and 15 new solutions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Latest TR 23.700-08 is available </a:t>
            </a:r>
            <a:r>
              <a:rPr lang="en-US" altLang="de-DE" sz="1200" kern="0" dirty="0">
                <a:hlinkClick r:id="rId3"/>
              </a:rPr>
              <a:t>here</a:t>
            </a:r>
            <a:r>
              <a:rPr lang="en-US" altLang="de-DE" sz="1200" kern="0" dirty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Total TUs requested for Study Phase is 5.5 TUs, and 3.5 TUs are remaining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Related to Key Issue 1: </a:t>
            </a:r>
            <a:r>
              <a:rPr lang="en-US" altLang="de-DE" sz="1600" b="1" kern="0" dirty="0"/>
              <a:t>Enabling support for idle and connected mode mobility between SNPNs without new network selection</a:t>
            </a:r>
            <a:endParaRPr lang="de-DE" altLang="de-DE" sz="16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2 P-CRs updating the existing solution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1 solution addressing KI#1 in the TR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kern="0" dirty="0"/>
              <a:t>Next Steps</a:t>
            </a:r>
            <a:r>
              <a:rPr lang="en-US" altLang="zh-CN" sz="1200" kern="0" dirty="0"/>
              <a:t>: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Continue the work 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Related to Key Issue 2: </a:t>
            </a:r>
            <a:r>
              <a:rPr lang="en-US" altLang="de-DE" sz="1600" b="1" kern="0" dirty="0"/>
              <a:t>Support of Non-3GPP access for SNPN</a:t>
            </a:r>
            <a:endParaRPr lang="de-DE" altLang="de-DE" sz="16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1 P-CR adding content to KI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2 P-CRs updating the existing two solutions, 4 P-CRs adding new solutions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6 solutions addressing KI#2 in the TR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kern="0" dirty="0"/>
              <a:t>Next Steps</a:t>
            </a:r>
            <a:r>
              <a:rPr lang="en-US" altLang="zh-CN" sz="1200" kern="0" dirty="0"/>
              <a:t>: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Continue the work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39596501"/>
              </p:ext>
            </p:extLst>
          </p:nvPr>
        </p:nvGraphicFramePr>
        <p:xfrm>
          <a:off x="218574" y="1377122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FS_eNPN_Ph2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Enhanced support of Non-Public Networks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10% &gt; 30%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Sept, 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SP-211656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55700947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US" altLang="de-DE" sz="2800" b="1" dirty="0"/>
              <a:t>FS_eNPN_Ph2 status after SA2#150E (2/3)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1288869"/>
            <a:ext cx="8695692" cy="5033553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Related to Key Issue 3: </a:t>
            </a:r>
            <a:r>
              <a:rPr lang="en-US" altLang="de-DE" sz="1600" b="1" kern="0" dirty="0"/>
              <a:t>Enabling NPN as hosting network for providing access to localized services</a:t>
            </a:r>
            <a:endParaRPr lang="de-DE" altLang="de-DE" sz="16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2 P-CRs updating KI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1 P-CR related to solution for KI#3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kern="0" dirty="0"/>
              <a:t>Next Steps</a:t>
            </a:r>
            <a:r>
              <a:rPr lang="en-US" altLang="zh-CN" sz="1200" kern="0" dirty="0"/>
              <a:t>: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Continue the work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endParaRPr lang="en-US" altLang="zh-CN" sz="8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Related to Key Issue 4: </a:t>
            </a:r>
            <a:r>
              <a:rPr lang="en-US" altLang="de-DE" sz="1600" b="1" kern="0" dirty="0"/>
              <a:t>Enabling UE to discover, select and access NPN as hosting network and receive localized services</a:t>
            </a:r>
            <a:endParaRPr lang="de-DE" altLang="de-DE" sz="16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1 P-CR adding content to KI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6 P-CRs adding new solutions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kern="0" dirty="0"/>
              <a:t>Next Steps</a:t>
            </a:r>
            <a:r>
              <a:rPr lang="en-US" altLang="zh-CN" sz="1200" kern="0" dirty="0"/>
              <a:t>: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Continue the work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endParaRPr lang="en-US" altLang="zh-CN" sz="8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Related to Key Issue 5: </a:t>
            </a:r>
            <a:r>
              <a:rPr lang="en-US" altLang="de-DE" sz="1600" b="1" kern="0" dirty="0"/>
              <a:t>Enabling access to localized services via a specific hosting network</a:t>
            </a:r>
            <a:endParaRPr lang="de-DE" altLang="de-DE" sz="16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5 P-CRs adding new solutions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kern="0" dirty="0"/>
              <a:t>Next Steps</a:t>
            </a:r>
            <a:r>
              <a:rPr lang="en-US" altLang="zh-CN" sz="1200" kern="0" dirty="0"/>
              <a:t>: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Continue the work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Related to Key Issue 6: </a:t>
            </a:r>
            <a:r>
              <a:rPr lang="en-US" altLang="de-DE" sz="1600" b="1" kern="0" dirty="0"/>
              <a:t>Support for returning to home network</a:t>
            </a:r>
            <a:endParaRPr lang="de-DE" altLang="de-DE" sz="16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1 P-CR updating KI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5 P-CRs adding new solutions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kern="0" dirty="0"/>
              <a:t>Next Steps</a:t>
            </a:r>
            <a:r>
              <a:rPr lang="en-US" altLang="zh-CN" sz="1200" kern="0" dirty="0"/>
              <a:t>: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Continue the work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zh-CN" sz="20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</p:txBody>
      </p:sp>
    </p:spTree>
    <p:extLst>
      <p:ext uri="{BB962C8B-B14F-4D97-AF65-F5344CB8AC3E}">
        <p14:creationId xmlns:p14="http://schemas.microsoft.com/office/powerpoint/2010/main" val="3760258717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810" y="0"/>
            <a:ext cx="6827838" cy="813391"/>
          </a:xfrm>
        </p:spPr>
        <p:txBody>
          <a:bodyPr/>
          <a:lstStyle/>
          <a:p>
            <a:r>
              <a:rPr lang="en-US" altLang="de-DE" sz="2800" b="1" dirty="0"/>
              <a:t>FS_eNPN_Ph2 status after SA2#150E (3/3)</a:t>
            </a:r>
            <a:endParaRPr lang="en-US" dirty="0"/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07639B51-7A60-40FF-963D-02AC48416E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6810" y="813391"/>
            <a:ext cx="8644418" cy="5523613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sz="1200" b="1" dirty="0"/>
              <a:t>RAN impacts and dependencies</a:t>
            </a:r>
            <a:r>
              <a:rPr lang="en-US" sz="1200" dirty="0"/>
              <a:t>:</a:t>
            </a:r>
            <a:endParaRPr lang="de-DE" sz="12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050" dirty="0"/>
              <a:t>Potential RAN impacts or dependencies identified for Key Issue 1, 2 and 4.</a:t>
            </a:r>
            <a:endParaRPr lang="en-US" sz="1050" strike="sngStrike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200" b="1" dirty="0"/>
              <a:t>WG dependencies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050" dirty="0"/>
              <a:t>SA3 dependencies related to key issue 2, 3, 4, 5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050" dirty="0"/>
              <a:t>SA5 dependencies related to key issue 3 and 5</a:t>
            </a:r>
            <a:endParaRPr lang="de-DE" sz="105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200" b="1" dirty="0"/>
              <a:t>Contentious Issue</a:t>
            </a:r>
            <a:r>
              <a:rPr lang="de-DE" sz="12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050" dirty="0"/>
              <a:t>none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200" b="1" dirty="0"/>
              <a:t>Focus for the Next Meeting (SA2#152E)</a:t>
            </a:r>
            <a:r>
              <a:rPr lang="de-DE" sz="12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050" dirty="0"/>
              <a:t>Progress solutions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050" dirty="0"/>
              <a:t>Initial evaluation, especially for KI#1 and KI#2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200" b="1" dirty="0"/>
              <a:t>Overall Plan</a:t>
            </a:r>
            <a:r>
              <a:rPr lang="en-US" altLang="zh-CN" sz="12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05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05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05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050" dirty="0"/>
          </a:p>
          <a:p>
            <a:pPr lvl="1">
              <a:lnSpc>
                <a:spcPct val="110000"/>
              </a:lnSpc>
              <a:defRPr/>
            </a:pPr>
            <a:r>
              <a:rPr lang="en-US" sz="1050" dirty="0"/>
              <a:t>SA2#149-E, 1 TU assigned, TR Skeleton, TR Scope, Architectural Assumption, Key Issues, allow solutions for KIs related to WT#1 and WT#2. 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050" dirty="0"/>
              <a:t>SA2#150-E, 1 TU assigned, last e-meeting for any new Key Issue, solutions for all Key Issues/WTs 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050" dirty="0"/>
              <a:t>SA2#151-E, 1,5 TU assigned, The</a:t>
            </a:r>
            <a:r>
              <a:rPr lang="en-US" sz="1050" u="sng" dirty="0"/>
              <a:t> </a:t>
            </a:r>
            <a:r>
              <a:rPr lang="en-US" sz="1050" dirty="0"/>
              <a:t>last e-meeting for any new solution </a:t>
            </a:r>
            <a:r>
              <a:rPr lang="en-US" sz="1050" dirty="0">
                <a:solidFill>
                  <a:srgbClr val="FF0000"/>
                </a:solidFill>
              </a:rPr>
              <a:t>related to KI#1 and KI#2</a:t>
            </a:r>
            <a:r>
              <a:rPr lang="en-US" sz="1050" dirty="0"/>
              <a:t>, start the initial evaluation, TR for information. 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050" dirty="0"/>
              <a:t>SA2#152-E, 1 TU assigned, </a:t>
            </a:r>
            <a:r>
              <a:rPr lang="en-US" sz="1050" dirty="0">
                <a:solidFill>
                  <a:srgbClr val="FF0000"/>
                </a:solidFill>
              </a:rPr>
              <a:t>last e-meeting for any new solution related to KI#3-6</a:t>
            </a:r>
            <a:r>
              <a:rPr lang="en-US" sz="1050" dirty="0"/>
              <a:t>, solution evaluation and conclusion, normative WID creation.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050" dirty="0"/>
              <a:t> SA2#153-E, 1 TU assigned, solution evaluation and conclusion, update of normative WID if needed, TR for approval (TBD if done at #152).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05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200" b="1" dirty="0"/>
              <a:t>Risks: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-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050" dirty="0"/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05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3D82F37-8C31-4E85-AE52-51B5D0C1CA1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6810" y="2952358"/>
            <a:ext cx="8946228" cy="10448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4530617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982E10A3-DB35-414F-83C1-BF5FB8647349}">
  <ds:schemaRefs>
    <ds:schemaRef ds:uri="db33437f-65a5-48c5-b537-19efd290f967"/>
    <ds:schemaRef ds:uri="http://purl.org/dc/terms/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47451</TotalTime>
  <Words>566</Words>
  <Application>Microsoft Office PowerPoint</Application>
  <PresentationFormat>On-screen Show (4:3)</PresentationFormat>
  <Paragraphs>79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Arial </vt:lpstr>
      <vt:lpstr>Calibri</vt:lpstr>
      <vt:lpstr>Times New Roman</vt:lpstr>
      <vt:lpstr>Office Theme</vt:lpstr>
      <vt:lpstr>FS_eNPN_Ph2 Status Report</vt:lpstr>
      <vt:lpstr>FS_eNPN_Ph2 status after SA2#150E (1/3)</vt:lpstr>
      <vt:lpstr>FS_eNPN_Ph2 status after SA2#150E (2/3)</vt:lpstr>
      <vt:lpstr>FS_eNPN_Ph2 status after SA2#150E (3/3)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Editor</cp:lastModifiedBy>
  <cp:revision>1838</cp:revision>
  <dcterms:created xsi:type="dcterms:W3CDTF">2008-08-30T09:32:10Z</dcterms:created>
  <dcterms:modified xsi:type="dcterms:W3CDTF">2022-04-14T13:09:06Z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</Properties>
</file>