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9" r:id="rId6"/>
    <p:sldId id="79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44982B-5C64-4189-98DE-05CF70C69704}" v="2" dt="2022-04-11T18:20:25.63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81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dalagudde, Meghashree Dattatri" userId="3bdde223-3cc2-46f9-a18e-ffee047e675d" providerId="ADAL" clId="{B244982B-5C64-4189-98DE-05CF70C69704}"/>
    <pc:docChg chg="undo custSel delSld modSld modMainMaster">
      <pc:chgData name="Kedalagudde, Meghashree Dattatri" userId="3bdde223-3cc2-46f9-a18e-ffee047e675d" providerId="ADAL" clId="{B244982B-5C64-4189-98DE-05CF70C69704}" dt="2022-04-12T13:08:25.232" v="596" actId="20577"/>
      <pc:docMkLst>
        <pc:docMk/>
      </pc:docMkLst>
      <pc:sldChg chg="modSp mod">
        <pc:chgData name="Kedalagudde, Meghashree Dattatri" userId="3bdde223-3cc2-46f9-a18e-ffee047e675d" providerId="ADAL" clId="{B244982B-5C64-4189-98DE-05CF70C69704}" dt="2022-04-12T13:08:25.232" v="596" actId="20577"/>
        <pc:sldMkLst>
          <pc:docMk/>
          <pc:sldMk cId="2355700947" sldId="789"/>
        </pc:sldMkLst>
        <pc:spChg chg="mod">
          <ac:chgData name="Kedalagudde, Meghashree Dattatri" userId="3bdde223-3cc2-46f9-a18e-ffee047e675d" providerId="ADAL" clId="{B244982B-5C64-4189-98DE-05CF70C69704}" dt="2022-04-12T13:08:25.232" v="596" actId="20577"/>
          <ac:spMkLst>
            <pc:docMk/>
            <pc:sldMk cId="2355700947" sldId="789"/>
            <ac:spMk id="2" creationId="{E6ED52C4-5430-4D56-8D2A-947A8B15DB3C}"/>
          </ac:spMkLst>
        </pc:spChg>
        <pc:spChg chg="mod">
          <ac:chgData name="Kedalagudde, Meghashree Dattatri" userId="3bdde223-3cc2-46f9-a18e-ffee047e675d" providerId="ADAL" clId="{B244982B-5C64-4189-98DE-05CF70C69704}" dt="2022-04-12T13:04:12.735" v="591" actId="6549"/>
          <ac:spMkLst>
            <pc:docMk/>
            <pc:sldMk cId="2355700947" sldId="789"/>
            <ac:spMk id="5" creationId="{15D28A3F-B4FD-414F-9637-F7C890005039}"/>
          </ac:spMkLst>
        </pc:spChg>
        <pc:graphicFrameChg chg="modGraphic">
          <ac:chgData name="Kedalagudde, Meghashree Dattatri" userId="3bdde223-3cc2-46f9-a18e-ffee047e675d" providerId="ADAL" clId="{B244982B-5C64-4189-98DE-05CF70C69704}" dt="2022-04-12T13:01:04.507" v="583" actId="20577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modSp mod">
        <pc:chgData name="Kedalagudde, Meghashree Dattatri" userId="3bdde223-3cc2-46f9-a18e-ffee047e675d" providerId="ADAL" clId="{B244982B-5C64-4189-98DE-05CF70C69704}" dt="2022-04-11T18:28:10.560" v="431" actId="20577"/>
        <pc:sldMkLst>
          <pc:docMk/>
          <pc:sldMk cId="1304530617" sldId="791"/>
        </pc:sldMkLst>
        <pc:spChg chg="mod">
          <ac:chgData name="Kedalagudde, Meghashree Dattatri" userId="3bdde223-3cc2-46f9-a18e-ffee047e675d" providerId="ADAL" clId="{B244982B-5C64-4189-98DE-05CF70C69704}" dt="2022-04-11T18:28:10.560" v="431" actId="20577"/>
          <ac:spMkLst>
            <pc:docMk/>
            <pc:sldMk cId="1304530617" sldId="791"/>
            <ac:spMk id="4" creationId="{07639B51-7A60-40FF-963D-02AC48416E72}"/>
          </ac:spMkLst>
        </pc:spChg>
      </pc:sldChg>
      <pc:sldChg chg="modSp del mod">
        <pc:chgData name="Kedalagudde, Meghashree Dattatri" userId="3bdde223-3cc2-46f9-a18e-ffee047e675d" providerId="ADAL" clId="{B244982B-5C64-4189-98DE-05CF70C69704}" dt="2022-04-12T13:01:56.352" v="584" actId="2696"/>
        <pc:sldMkLst>
          <pc:docMk/>
          <pc:sldMk cId="1346523741" sldId="794"/>
        </pc:sldMkLst>
        <pc:spChg chg="mod">
          <ac:chgData name="Kedalagudde, Meghashree Dattatri" userId="3bdde223-3cc2-46f9-a18e-ffee047e675d" providerId="ADAL" clId="{B244982B-5C64-4189-98DE-05CF70C69704}" dt="2022-04-11T18:26:28.344" v="411" actId="20577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Kedalagudde, Meghashree Dattatri" userId="3bdde223-3cc2-46f9-a18e-ffee047e675d" providerId="ADAL" clId="{B244982B-5C64-4189-98DE-05CF70C69704}" dt="2022-04-12T04:09:19.867" v="574" actId="20577"/>
          <ac:graphicFrameMkLst>
            <pc:docMk/>
            <pc:sldMk cId="1346523741" sldId="794"/>
            <ac:graphicFrameMk id="6" creationId="{B10A562C-532A-4352-8C11-1D756D997BE5}"/>
          </ac:graphicFrameMkLst>
        </pc:graphicFrameChg>
      </pc:sldChg>
      <pc:sldMasterChg chg="modSldLayout">
        <pc:chgData name="Kedalagudde, Meghashree Dattatri" userId="3bdde223-3cc2-46f9-a18e-ffee047e675d" providerId="ADAL" clId="{B244982B-5C64-4189-98DE-05CF70C69704}" dt="2022-04-11T18:15:05.622" v="7" actId="20577"/>
        <pc:sldMasterMkLst>
          <pc:docMk/>
          <pc:sldMasterMk cId="0" sldId="2147483729"/>
        </pc:sldMasterMkLst>
        <pc:sldLayoutChg chg="modSp mod">
          <pc:chgData name="Kedalagudde, Meghashree Dattatri" userId="3bdde223-3cc2-46f9-a18e-ffee047e675d" providerId="ADAL" clId="{B244982B-5C64-4189-98DE-05CF70C69704}" dt="2022-04-11T18:15:05.622" v="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Kedalagudde, Meghashree Dattatri" userId="3bdde223-3cc2-46f9-a18e-ffee047e675d" providerId="ADAL" clId="{B244982B-5C64-4189-98DE-05CF70C69704}" dt="2022-04-11T18:15:05.622" v="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4/12/2022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4/12/2022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#150E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6 – 12 April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S2-2202988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WG2#150E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6 -12 April,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00-18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FS_SFC Status </a:t>
            </a:r>
            <a:r>
              <a:rPr lang="en-GB" altLang="zh-CN" sz="3600" b="1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6604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Intel (Rapporteur)</a:t>
            </a:r>
            <a:endParaRPr lang="en-GB" altLang="en-US" sz="20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FS_SFC status after SA2#150E 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The latest TR 23.700-18 is available </a:t>
            </a:r>
            <a:r>
              <a:rPr lang="en-US" altLang="de-DE" sz="1200" kern="0" dirty="0">
                <a:hlinkClick r:id="rId3"/>
              </a:rPr>
              <a:t>here</a:t>
            </a:r>
            <a:r>
              <a:rPr lang="en-US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is 2.5 TUs, 1.5</a:t>
            </a:r>
            <a:r>
              <a:rPr lang="en-US" altLang="ko-KR" sz="1200" dirty="0"/>
              <a:t> TU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200" kern="0" dirty="0"/>
              <a:t>Total 1 key issues update, 8 solutions agreed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New Key Issues </a:t>
            </a:r>
            <a:r>
              <a:rPr lang="de-DE" altLang="de-DE" sz="1200" kern="0" dirty="0">
                <a:cs typeface="Arial" panose="020B0604020202020204" pitchFamily="34" charset="0"/>
              </a:rPr>
              <a:t>(</a:t>
            </a:r>
            <a:r>
              <a:rPr lang="en-US" altLang="zh-CN" sz="1200" kern="0">
                <a:cs typeface="Arial" panose="020B0604020202020204" pitchFamily="34" charset="0"/>
              </a:rPr>
              <a:t>SA2#150e </a:t>
            </a:r>
            <a:r>
              <a:rPr lang="en-US" sz="1200" kern="0">
                <a:cs typeface="Arial" panose="020B0604020202020204" pitchFamily="34" charset="0"/>
              </a:rPr>
              <a:t>last </a:t>
            </a:r>
            <a:r>
              <a:rPr lang="en-US" sz="1200" kern="0" dirty="0">
                <a:cs typeface="Arial" panose="020B0604020202020204" pitchFamily="34" charset="0"/>
              </a:rPr>
              <a:t>e-meeting for any new Key Issue)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No new Key issue proposal for SA#151e meeting.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800" kern="0" dirty="0"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0" dirty="0"/>
              <a:t>Solutions </a:t>
            </a:r>
            <a:r>
              <a:rPr lang="en-US" altLang="zh-CN" sz="1200" kern="0" dirty="0">
                <a:cs typeface="Arial" panose="020B0604020202020204" pitchFamily="34" charset="0"/>
              </a:rPr>
              <a:t>(SA2#151 is the last e-meeting for any new solutions)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kern="0" dirty="0"/>
              <a:t>KI#1: Solution for Key Issue #1 for Traffic Steering Policy and SFC Enhancements (S2-2203434)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KI#1: </a:t>
            </a:r>
            <a:r>
              <a:rPr lang="en-GB" sz="1200" kern="0" dirty="0"/>
              <a:t>UPF enhancement with SFC capability (S2-2203438)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kern="0" dirty="0"/>
              <a:t>KI#1 &amp; 2: AF influencing Service Function Chaining support by 5GC (S2-2203436)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kern="0" dirty="0"/>
              <a:t>KI#1 &amp; 2: New Solution for traffic steering control and SFC enhancements (S2-2203437)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/>
              <a:t>KI#1 &amp; 2: </a:t>
            </a:r>
            <a:r>
              <a:rPr lang="en-GB" sz="1200" kern="0" dirty="0"/>
              <a:t>AF request predefined SFC for traffic flow(s) related with target UE(s) (S2-2203441)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kern="0" dirty="0"/>
              <a:t>KI#2: Solution for Key Issue #2 for Exposure to enable AF to request predefined SFC for traffic flow(s) related with target UE(s) (S2-2203435)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/>
              <a:t>KI#2: </a:t>
            </a:r>
            <a:r>
              <a:rPr lang="en-GB" sz="1200" kern="0" dirty="0"/>
              <a:t>Service Function Chaining exposure (S2-2203439)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200" kern="0" dirty="0"/>
              <a:t>KI#2: </a:t>
            </a:r>
            <a:r>
              <a:rPr lang="en-GB" sz="1200" kern="0" dirty="0"/>
              <a:t>Enhancing Application Function influence on traffic routing to an N6-LAN based on pre-defined SFC policies (S2-2203440)</a:t>
            </a:r>
            <a:endParaRPr lang="en-US" altLang="zh-CN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7379934"/>
              </p:ext>
            </p:extLst>
          </p:nvPr>
        </p:nvGraphicFramePr>
        <p:xfrm>
          <a:off x="230594" y="121625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Aug,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280644"/>
            <a:ext cx="4048790" cy="520996"/>
          </a:xfrm>
        </p:spPr>
        <p:txBody>
          <a:bodyPr/>
          <a:lstStyle/>
          <a:p>
            <a:r>
              <a:rPr lang="en-US" altLang="de-DE" b="1" dirty="0"/>
              <a:t>FS_SFC Work Plan</a:t>
            </a:r>
            <a:endParaRPr lang="en-US" sz="36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SA5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SA5 dependencies related to Service Function Management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N/A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(SA2#151E)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Solutions for all Key Issues, initial evaluation, TR for information at SA#96</a:t>
            </a:r>
            <a:endParaRPr lang="de-DE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SA2#149-E: TR Skeleton, TR Scope, Architectural Assumption, Key Issues, solutions for KIs related to WT#2 and WT#3 (low priority if exceeding 30 papers limits)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SA2#150-E: any new Key Issue (last meeting), new/revised solutions for all Key Issues/WTs 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b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[next meeting] </a:t>
            </a:r>
            <a:r>
              <a:rPr lang="en-US" sz="11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SA2#151-E: any new/revised solution (last e-meeting), initial evaluation and potential conclusion, TR for information at SA#96. </a:t>
            </a:r>
            <a:endParaRPr lang="en-US" sz="1200" b="1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SA2#152-E: solution evaluation and conclusion completion, normative WID, TR for approval at SA#97.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SA2#153-154AH: update of normative WID if needed, and normative works.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13418B9-F6CD-4065-9047-6BC835D05A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11" y="2338904"/>
            <a:ext cx="8910380" cy="88689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2CFBDF4-BAD3-4DD7-B4CA-094B418A7AD9}"/>
              </a:ext>
            </a:extLst>
          </p:cNvPr>
          <p:cNvSpPr txBox="1"/>
          <p:nvPr/>
        </p:nvSpPr>
        <p:spPr>
          <a:xfrm>
            <a:off x="4770978" y="1515766"/>
            <a:ext cx="10087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rgbClr val="C00000"/>
                </a:solidFill>
              </a:rPr>
              <a:t>TR submission to June 2022 TSG SA#96 </a:t>
            </a:r>
          </a:p>
          <a:p>
            <a:r>
              <a:rPr lang="en-US" sz="800" dirty="0">
                <a:solidFill>
                  <a:srgbClr val="C00000"/>
                </a:solidFill>
              </a:rPr>
              <a:t>for Information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F727EA1-9CAC-4416-9421-89A3C899B698}"/>
              </a:ext>
            </a:extLst>
          </p:cNvPr>
          <p:cNvSpPr txBox="1"/>
          <p:nvPr/>
        </p:nvSpPr>
        <p:spPr>
          <a:xfrm>
            <a:off x="5697460" y="1515766"/>
            <a:ext cx="10069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200" b="1">
                <a:solidFill>
                  <a:srgbClr val="C00000"/>
                </a:solidFill>
              </a:defRPr>
            </a:lvl1pPr>
          </a:lstStyle>
          <a:p>
            <a:r>
              <a:rPr lang="en-US" sz="800" b="0" dirty="0"/>
              <a:t>TR and WID submission to Sept. 2022 TSG SA#97 for Approval</a:t>
            </a: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DE922A1C-5A95-4AB1-8A25-4230FE094557}"/>
              </a:ext>
            </a:extLst>
          </p:cNvPr>
          <p:cNvSpPr/>
          <p:nvPr/>
        </p:nvSpPr>
        <p:spPr>
          <a:xfrm rot="10800000">
            <a:off x="5164224" y="2254724"/>
            <a:ext cx="112600" cy="2666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29ED495B-5CEF-4224-9B87-0297BBD81139}"/>
              </a:ext>
            </a:extLst>
          </p:cNvPr>
          <p:cNvSpPr/>
          <p:nvPr/>
        </p:nvSpPr>
        <p:spPr>
          <a:xfrm rot="10800000">
            <a:off x="5787277" y="2247155"/>
            <a:ext cx="112600" cy="26666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43907</TotalTime>
  <Words>463</Words>
  <Application>Microsoft Office PowerPoint</Application>
  <PresentationFormat>On-screen Show (4:3)</PresentationFormat>
  <Paragraphs>55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FS_SFC Status Report</vt:lpstr>
      <vt:lpstr>FS_SFC status after SA2#150E </vt:lpstr>
      <vt:lpstr>FS_SFC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Megha_Intel</cp:lastModifiedBy>
  <cp:revision>1854</cp:revision>
  <dcterms:created xsi:type="dcterms:W3CDTF">2008-08-30T09:32:10Z</dcterms:created>
  <dcterms:modified xsi:type="dcterms:W3CDTF">2022-04-12T13:08:27Z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