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93" r:id="rId8"/>
    <p:sldId id="792" r:id="rId9"/>
    <p:sldId id="791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7C80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1B9D40-0569-4A3F-ACF7-199839A03B8D}" v="5" dt="2021-11-08T18:50:20.96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489" autoAdjust="0"/>
    <p:restoredTop sz="94980" autoAdjust="0"/>
  </p:normalViewPr>
  <p:slideViewPr>
    <p:cSldViewPr snapToGrid="0">
      <p:cViewPr varScale="1">
        <p:scale>
          <a:sx n="110" d="100"/>
          <a:sy n="110" d="100"/>
        </p:scale>
        <p:origin x="59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ojanovski, Saso" userId="4a043b80-4d93-470c-ac45-9138ee944f36" providerId="ADAL" clId="{111B9D40-0569-4A3F-ACF7-199839A03B8D}"/>
    <pc:docChg chg="custSel addSld modSld modMainMaster">
      <pc:chgData name="Stojanovski, Saso" userId="4a043b80-4d93-470c-ac45-9138ee944f36" providerId="ADAL" clId="{111B9D40-0569-4A3F-ACF7-199839A03B8D}" dt="2021-11-08T18:50:43.990" v="31" actId="478"/>
      <pc:docMkLst>
        <pc:docMk/>
      </pc:docMkLst>
      <pc:sldChg chg="modSp mod">
        <pc:chgData name="Stojanovski, Saso" userId="4a043b80-4d93-470c-ac45-9138ee944f36" providerId="ADAL" clId="{111B9D40-0569-4A3F-ACF7-199839A03B8D}" dt="2021-11-08T18:47:18.259" v="22" actId="20577"/>
        <pc:sldMkLst>
          <pc:docMk/>
          <pc:sldMk cId="3395385372" sldId="790"/>
        </pc:sldMkLst>
        <pc:spChg chg="mod">
          <ac:chgData name="Stojanovski, Saso" userId="4a043b80-4d93-470c-ac45-9138ee944f36" providerId="ADAL" clId="{111B9D40-0569-4A3F-ACF7-199839A03B8D}" dt="2021-11-08T18:47:18.259" v="22" actId="20577"/>
          <ac:spMkLst>
            <pc:docMk/>
            <pc:sldMk cId="3395385372" sldId="790"/>
            <ac:spMk id="29698" creationId="{00000000-0000-0000-0000-000000000000}"/>
          </ac:spMkLst>
        </pc:spChg>
      </pc:sldChg>
      <pc:sldChg chg="modSp mod">
        <pc:chgData name="Stojanovski, Saso" userId="4a043b80-4d93-470c-ac45-9138ee944f36" providerId="ADAL" clId="{111B9D40-0569-4A3F-ACF7-199839A03B8D}" dt="2021-11-08T18:47:13.845" v="21" actId="20577"/>
        <pc:sldMkLst>
          <pc:docMk/>
          <pc:sldMk cId="3452607634" sldId="791"/>
        </pc:sldMkLst>
        <pc:spChg chg="mod">
          <ac:chgData name="Stojanovski, Saso" userId="4a043b80-4d93-470c-ac45-9138ee944f36" providerId="ADAL" clId="{111B9D40-0569-4A3F-ACF7-199839A03B8D}" dt="2021-11-08T18:47:13.845" v="21" actId="20577"/>
          <ac:spMkLst>
            <pc:docMk/>
            <pc:sldMk cId="3452607634" sldId="791"/>
            <ac:spMk id="29698" creationId="{00000000-0000-0000-0000-000000000000}"/>
          </ac:spMkLst>
        </pc:spChg>
      </pc:sldChg>
      <pc:sldChg chg="modSp add mod">
        <pc:chgData name="Stojanovski, Saso" userId="4a043b80-4d93-470c-ac45-9138ee944f36" providerId="ADAL" clId="{111B9D40-0569-4A3F-ACF7-199839A03B8D}" dt="2021-11-08T18:48:15.881" v="24" actId="20577"/>
        <pc:sldMkLst>
          <pc:docMk/>
          <pc:sldMk cId="2503194211" sldId="792"/>
        </pc:sldMkLst>
        <pc:spChg chg="mod">
          <ac:chgData name="Stojanovski, Saso" userId="4a043b80-4d93-470c-ac45-9138ee944f36" providerId="ADAL" clId="{111B9D40-0569-4A3F-ACF7-199839A03B8D}" dt="2021-11-08T18:48:15.881" v="24" actId="20577"/>
          <ac:spMkLst>
            <pc:docMk/>
            <pc:sldMk cId="2503194211" sldId="792"/>
            <ac:spMk id="29698" creationId="{00000000-0000-0000-0000-000000000000}"/>
          </ac:spMkLst>
        </pc:spChg>
      </pc:sldChg>
      <pc:sldMasterChg chg="modSp mod modSldLayout">
        <pc:chgData name="Stojanovski, Saso" userId="4a043b80-4d93-470c-ac45-9138ee944f36" providerId="ADAL" clId="{111B9D40-0569-4A3F-ACF7-199839A03B8D}" dt="2021-11-08T18:50:43.990" v="31" actId="478"/>
        <pc:sldMasterMkLst>
          <pc:docMk/>
          <pc:sldMasterMk cId="0" sldId="2147483729"/>
        </pc:sldMasterMkLst>
        <pc:spChg chg="mod">
          <ac:chgData name="Stojanovski, Saso" userId="4a043b80-4d93-470c-ac45-9138ee944f36" providerId="ADAL" clId="{111B9D40-0569-4A3F-ACF7-199839A03B8D}" dt="2021-11-08T18:46:52.471" v="20" actId="20577"/>
          <ac:spMkLst>
            <pc:docMk/>
            <pc:sldMasterMk cId="0" sldId="2147483729"/>
            <ac:spMk id="14" creationId="{00000000-0000-0000-0000-000000000000}"/>
          </ac:spMkLst>
        </pc:spChg>
        <pc:sldLayoutChg chg="addSp modSp">
          <pc:chgData name="Stojanovski, Saso" userId="4a043b80-4d93-470c-ac45-9138ee944f36" providerId="ADAL" clId="{111B9D40-0569-4A3F-ACF7-199839A03B8D}" dt="2021-11-08T18:50:13.384" v="28"/>
          <pc:sldLayoutMkLst>
            <pc:docMk/>
            <pc:sldMasterMk cId="0" sldId="2147483729"/>
            <pc:sldLayoutMk cId="3657954627" sldId="2147483767"/>
          </pc:sldLayoutMkLst>
          <pc:spChg chg="add mod">
            <ac:chgData name="Stojanovski, Saso" userId="4a043b80-4d93-470c-ac45-9138ee944f36" providerId="ADAL" clId="{111B9D40-0569-4A3F-ACF7-199839A03B8D}" dt="2021-11-08T18:50:13.384" v="28"/>
            <ac:spMkLst>
              <pc:docMk/>
              <pc:sldMasterMk cId="0" sldId="2147483729"/>
              <pc:sldLayoutMk cId="3657954627" sldId="2147483767"/>
              <ac:spMk id="4" creationId="{1201C40A-B983-49B4-A06E-9C0FFFFF7358}"/>
            </ac:spMkLst>
          </pc:spChg>
        </pc:sldLayoutChg>
        <pc:sldLayoutChg chg="addSp modSp mod">
          <pc:chgData name="Stojanovski, Saso" userId="4a043b80-4d93-470c-ac45-9138ee944f36" providerId="ADAL" clId="{111B9D40-0569-4A3F-ACF7-199839A03B8D}" dt="2021-11-08T18:49:57.032" v="27" actId="20577"/>
          <pc:sldLayoutMkLst>
            <pc:docMk/>
            <pc:sldMasterMk cId="0" sldId="2147483729"/>
            <pc:sldLayoutMk cId="1547252697" sldId="2147483768"/>
          </pc:sldLayoutMkLst>
          <pc:spChg chg="add mod">
            <ac:chgData name="Stojanovski, Saso" userId="4a043b80-4d93-470c-ac45-9138ee944f36" providerId="ADAL" clId="{111B9D40-0569-4A3F-ACF7-199839A03B8D}" dt="2021-11-08T18:49:57.032" v="27" actId="20577"/>
            <ac:spMkLst>
              <pc:docMk/>
              <pc:sldMasterMk cId="0" sldId="2147483729"/>
              <pc:sldLayoutMk cId="1547252697" sldId="2147483768"/>
              <ac:spMk id="3" creationId="{98E8CF5D-8DB0-469F-8DFF-9D2C50FE0608}"/>
            </ac:spMkLst>
          </pc:spChg>
        </pc:sldLayoutChg>
        <pc:sldLayoutChg chg="addSp modSp">
          <pc:chgData name="Stojanovski, Saso" userId="4a043b80-4d93-470c-ac45-9138ee944f36" providerId="ADAL" clId="{111B9D40-0569-4A3F-ACF7-199839A03B8D}" dt="2021-11-08T18:50:16.088" v="29"/>
          <pc:sldLayoutMkLst>
            <pc:docMk/>
            <pc:sldMasterMk cId="0" sldId="2147483729"/>
            <pc:sldLayoutMk cId="302977723" sldId="2147483769"/>
          </pc:sldLayoutMkLst>
          <pc:spChg chg="add mod">
            <ac:chgData name="Stojanovski, Saso" userId="4a043b80-4d93-470c-ac45-9138ee944f36" providerId="ADAL" clId="{111B9D40-0569-4A3F-ACF7-199839A03B8D}" dt="2021-11-08T18:50:16.088" v="29"/>
            <ac:spMkLst>
              <pc:docMk/>
              <pc:sldMasterMk cId="0" sldId="2147483729"/>
              <pc:sldLayoutMk cId="302977723" sldId="2147483769"/>
              <ac:spMk id="5" creationId="{F752B099-3DBC-4F2F-9AE3-8B71410DB49A}"/>
            </ac:spMkLst>
          </pc:spChg>
        </pc:sldLayoutChg>
        <pc:sldLayoutChg chg="addSp delSp modSp mod">
          <pc:chgData name="Stojanovski, Saso" userId="4a043b80-4d93-470c-ac45-9138ee944f36" providerId="ADAL" clId="{111B9D40-0569-4A3F-ACF7-199839A03B8D}" dt="2021-11-08T18:50:43.990" v="31" actId="478"/>
          <pc:sldLayoutMkLst>
            <pc:docMk/>
            <pc:sldMasterMk cId="0" sldId="2147483729"/>
            <pc:sldLayoutMk cId="719417900" sldId="2147483770"/>
          </pc:sldLayoutMkLst>
          <pc:spChg chg="mod">
            <ac:chgData name="Stojanovski, Saso" userId="4a043b80-4d93-470c-ac45-9138ee944f36" providerId="ADAL" clId="{111B9D40-0569-4A3F-ACF7-199839A03B8D}" dt="2021-11-08T18:46:14.077" v="11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Stojanovski, Saso" userId="4a043b80-4d93-470c-ac45-9138ee944f36" providerId="ADAL" clId="{111B9D40-0569-4A3F-ACF7-199839A03B8D}" dt="2021-11-08T18:46:00.545" v="2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  <pc:spChg chg="add del mod">
            <ac:chgData name="Stojanovski, Saso" userId="4a043b80-4d93-470c-ac45-9138ee944f36" providerId="ADAL" clId="{111B9D40-0569-4A3F-ACF7-199839A03B8D}" dt="2021-11-08T18:50:43.990" v="31" actId="478"/>
            <ac:spMkLst>
              <pc:docMk/>
              <pc:sldMasterMk cId="0" sldId="2147483729"/>
              <pc:sldLayoutMk cId="719417900" sldId="2147483770"/>
              <ac:spMk id="6" creationId="{6F38F4F3-72E0-41B0-AE77-A3F5A98E5011}"/>
            </ac:spMkLst>
          </pc:spChg>
        </pc:sldLayoutChg>
      </pc:sldMasterChg>
    </pc:docChg>
  </pc:docChgLst>
  <pc:docChgLst>
    <pc:chgData name="Stojanovski, Saso" userId="4a043b80-4d93-470c-ac45-9138ee944f36" providerId="ADAL" clId="{E63CBAFC-6017-485F-A0F5-F2752979296B}"/>
    <pc:docChg chg="modSld">
      <pc:chgData name="Stojanovski, Saso" userId="4a043b80-4d93-470c-ac45-9138ee944f36" providerId="ADAL" clId="{E63CBAFC-6017-485F-A0F5-F2752979296B}" dt="2021-08-30T15:13:55.747" v="149" actId="13926"/>
      <pc:docMkLst>
        <pc:docMk/>
      </pc:docMkLst>
      <pc:sldChg chg="modSp mod">
        <pc:chgData name="Stojanovski, Saso" userId="4a043b80-4d93-470c-ac45-9138ee944f36" providerId="ADAL" clId="{E63CBAFC-6017-485F-A0F5-F2752979296B}" dt="2021-08-30T15:13:55.747" v="149" actId="13926"/>
        <pc:sldMkLst>
          <pc:docMk/>
          <pc:sldMk cId="3395385372" sldId="790"/>
        </pc:sldMkLst>
        <pc:spChg chg="mod">
          <ac:chgData name="Stojanovski, Saso" userId="4a043b80-4d93-470c-ac45-9138ee944f36" providerId="ADAL" clId="{E63CBAFC-6017-485F-A0F5-F2752979296B}" dt="2021-08-30T15:13:55.747" v="149" actId="13926"/>
          <ac:spMkLst>
            <pc:docMk/>
            <pc:sldMk cId="3395385372" sldId="790"/>
            <ac:spMk id="29716" creationId="{00000000-0000-0000-0000-000000000000}"/>
          </ac:spMkLst>
        </pc:spChg>
      </pc:sldChg>
      <pc:sldChg chg="modSp mod">
        <pc:chgData name="Stojanovski, Saso" userId="4a043b80-4d93-470c-ac45-9138ee944f36" providerId="ADAL" clId="{E63CBAFC-6017-485F-A0F5-F2752979296B}" dt="2021-08-30T15:13:41.956" v="147" actId="13926"/>
        <pc:sldMkLst>
          <pc:docMk/>
          <pc:sldMk cId="2503194211" sldId="792"/>
        </pc:sldMkLst>
        <pc:spChg chg="mod">
          <ac:chgData name="Stojanovski, Saso" userId="4a043b80-4d93-470c-ac45-9138ee944f36" providerId="ADAL" clId="{E63CBAFC-6017-485F-A0F5-F2752979296B}" dt="2021-08-30T15:13:41.956" v="147" actId="13926"/>
          <ac:spMkLst>
            <pc:docMk/>
            <pc:sldMk cId="2503194211" sldId="792"/>
            <ac:spMk id="29716" creationId="{00000000-0000-0000-0000-000000000000}"/>
          </ac:spMkLst>
        </pc:spChg>
      </pc:sldChg>
    </pc:docChg>
  </pc:docChgLst>
  <pc:docChgLst>
    <pc:chgData name="Stojanovski, Saso" userId="4a043b80-4d93-470c-ac45-9138ee944f36" providerId="ADAL" clId="{B4D79D3F-BC24-4A20-8C49-8594F985C375}"/>
    <pc:docChg chg="undo custSel delSld modSld modMainMaster">
      <pc:chgData name="Stojanovski, Saso" userId="4a043b80-4d93-470c-ac45-9138ee944f36" providerId="ADAL" clId="{B4D79D3F-BC24-4A20-8C49-8594F985C375}" dt="2021-10-26T14:49:54.999" v="367" actId="20577"/>
      <pc:docMkLst>
        <pc:docMk/>
      </pc:docMkLst>
      <pc:sldChg chg="modSp mod">
        <pc:chgData name="Stojanovski, Saso" userId="4a043b80-4d93-470c-ac45-9138ee944f36" providerId="ADAL" clId="{B4D79D3F-BC24-4A20-8C49-8594F985C375}" dt="2021-10-26T14:49:54.999" v="367" actId="20577"/>
        <pc:sldMkLst>
          <pc:docMk/>
          <pc:sldMk cId="3395385372" sldId="790"/>
        </pc:sldMkLst>
        <pc:spChg chg="mod">
          <ac:chgData name="Stojanovski, Saso" userId="4a043b80-4d93-470c-ac45-9138ee944f36" providerId="ADAL" clId="{B4D79D3F-BC24-4A20-8C49-8594F985C375}" dt="2021-10-25T09:39:50.624" v="27" actId="20577"/>
          <ac:spMkLst>
            <pc:docMk/>
            <pc:sldMk cId="3395385372" sldId="790"/>
            <ac:spMk id="29698" creationId="{00000000-0000-0000-0000-000000000000}"/>
          </ac:spMkLst>
        </pc:spChg>
        <pc:spChg chg="mod">
          <ac:chgData name="Stojanovski, Saso" userId="4a043b80-4d93-470c-ac45-9138ee944f36" providerId="ADAL" clId="{B4D79D3F-BC24-4A20-8C49-8594F985C375}" dt="2021-10-26T14:49:54.999" v="367" actId="20577"/>
          <ac:spMkLst>
            <pc:docMk/>
            <pc:sldMk cId="3395385372" sldId="790"/>
            <ac:spMk id="29716" creationId="{00000000-0000-0000-0000-000000000000}"/>
          </ac:spMkLst>
        </pc:spChg>
        <pc:graphicFrameChg chg="modGraphic">
          <ac:chgData name="Stojanovski, Saso" userId="4a043b80-4d93-470c-ac45-9138ee944f36" providerId="ADAL" clId="{B4D79D3F-BC24-4A20-8C49-8594F985C375}" dt="2021-10-25T09:39:59.840" v="31" actId="14734"/>
          <ac:graphicFrameMkLst>
            <pc:docMk/>
            <pc:sldMk cId="3395385372" sldId="790"/>
            <ac:graphicFrameMk id="6" creationId="{CF38648B-43FA-415C-A960-1E67EBF893EF}"/>
          </ac:graphicFrameMkLst>
        </pc:graphicFrameChg>
      </pc:sldChg>
      <pc:sldChg chg="modSp mod">
        <pc:chgData name="Stojanovski, Saso" userId="4a043b80-4d93-470c-ac45-9138ee944f36" providerId="ADAL" clId="{B4D79D3F-BC24-4A20-8C49-8594F985C375}" dt="2021-10-25T11:34:12.824" v="361" actId="20577"/>
        <pc:sldMkLst>
          <pc:docMk/>
          <pc:sldMk cId="3452607634" sldId="791"/>
        </pc:sldMkLst>
        <pc:spChg chg="mod">
          <ac:chgData name="Stojanovski, Saso" userId="4a043b80-4d93-470c-ac45-9138ee944f36" providerId="ADAL" clId="{B4D79D3F-BC24-4A20-8C49-8594F985C375}" dt="2021-10-25T09:47:41.237" v="197" actId="20577"/>
          <ac:spMkLst>
            <pc:docMk/>
            <pc:sldMk cId="3452607634" sldId="791"/>
            <ac:spMk id="29698" creationId="{00000000-0000-0000-0000-000000000000}"/>
          </ac:spMkLst>
        </pc:spChg>
        <pc:spChg chg="mod">
          <ac:chgData name="Stojanovski, Saso" userId="4a043b80-4d93-470c-ac45-9138ee944f36" providerId="ADAL" clId="{B4D79D3F-BC24-4A20-8C49-8594F985C375}" dt="2021-10-25T11:34:12.824" v="361" actId="20577"/>
          <ac:spMkLst>
            <pc:docMk/>
            <pc:sldMk cId="3452607634" sldId="791"/>
            <ac:spMk id="29716" creationId="{00000000-0000-0000-0000-000000000000}"/>
          </ac:spMkLst>
        </pc:spChg>
      </pc:sldChg>
      <pc:sldChg chg="del">
        <pc:chgData name="Stojanovski, Saso" userId="4a043b80-4d93-470c-ac45-9138ee944f36" providerId="ADAL" clId="{B4D79D3F-BC24-4A20-8C49-8594F985C375}" dt="2021-10-25T09:39:45.746" v="26" actId="47"/>
        <pc:sldMkLst>
          <pc:docMk/>
          <pc:sldMk cId="2503194211" sldId="792"/>
        </pc:sldMkLst>
      </pc:sldChg>
      <pc:sldMasterChg chg="modSp mod modSldLayout">
        <pc:chgData name="Stojanovski, Saso" userId="4a043b80-4d93-470c-ac45-9138ee944f36" providerId="ADAL" clId="{B4D79D3F-BC24-4A20-8C49-8594F985C375}" dt="2021-10-25T09:39:24.062" v="25" actId="20577"/>
        <pc:sldMasterMkLst>
          <pc:docMk/>
          <pc:sldMasterMk cId="0" sldId="2147483729"/>
        </pc:sldMasterMkLst>
        <pc:spChg chg="mod">
          <ac:chgData name="Stojanovski, Saso" userId="4a043b80-4d93-470c-ac45-9138ee944f36" providerId="ADAL" clId="{B4D79D3F-BC24-4A20-8C49-8594F985C375}" dt="2021-10-25T09:39:24.062" v="25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Stojanovski, Saso" userId="4a043b80-4d93-470c-ac45-9138ee944f36" providerId="ADAL" clId="{B4D79D3F-BC24-4A20-8C49-8594F985C375}" dt="2021-10-25T09:38:46.508" v="14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ojanovski, Saso" userId="4a043b80-4d93-470c-ac45-9138ee944f36" providerId="ADAL" clId="{B4D79D3F-BC24-4A20-8C49-8594F985C375}" dt="2021-10-25T09:38:46.508" v="14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Stojanovski, Saso" userId="4a043b80-4d93-470c-ac45-9138ee944f36" providerId="ADAL" clId="{B4D79D3F-BC24-4A20-8C49-8594F985C375}" dt="2021-10-25T09:38:33.780" v="3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4/12/2022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4/12/2022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784189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90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>
              <a:spcAft>
                <a:spcPts val="6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SA WG2 Meeting #S2-150E</a:t>
            </a:r>
            <a:r>
              <a:rPr lang="en-GB" sz="1800" b="1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1800" b="1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April 6</a:t>
            </a:r>
            <a:r>
              <a:rPr lang="en-GB" sz="18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– 12h, 2022, </a:t>
            </a:r>
            <a:r>
              <a:rPr lang="en-GB" sz="18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Elbonia</a:t>
            </a:r>
            <a:r>
              <a:rPr lang="en-GB" sz="1800" b="1" dirty="0">
                <a:solidFill>
                  <a:srgbClr val="3333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480442" y="85317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S2-2203000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FS_5WWC status after SA2 149E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200150"/>
            <a:ext cx="8388350" cy="50847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41FA1F3-DE19-45FD-B8B5-3A2B074D36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FS_5WWC status after SA2 149E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4C6B85-7DC2-4461-9553-374FD2539E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FS_5WWC status after SA2 149E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6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TSG SA WG2#150E Electronic, </a:t>
            </a:r>
            <a:r>
              <a:rPr lang="en-GB" sz="1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April 6</a:t>
            </a:r>
            <a:r>
              <a:rPr lang="en-GB" sz="1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– 12h, 2022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GB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Elbonia</a:t>
            </a:r>
            <a:r>
              <a:rPr lang="en-GB" sz="18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fr-FR" dirty="0"/>
              <a:t>SA WG2 </a:t>
            </a:r>
            <a:r>
              <a:rPr lang="fr-FR" dirty="0" err="1"/>
              <a:t>Status</a:t>
            </a:r>
            <a:r>
              <a:rPr lang="fr-FR" dirty="0"/>
              <a:t> report for 5WWC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altLang="en-US" sz="1800" b="1" dirty="0">
                <a:latin typeface="Arial" charset="0"/>
              </a:rPr>
              <a:t>L</a:t>
            </a:r>
            <a:r>
              <a:rPr lang="en-GB" sz="1800" b="1" dirty="0">
                <a:latin typeface="Arial" charset="0"/>
              </a:rPr>
              <a:t>aurent Thiébaut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CA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during the April meeting, concentrate on solutions (new and updated). </a:t>
            </a:r>
            <a:r>
              <a:rPr lang="en-CA" sz="1800" u="sng" dirty="0">
                <a:latin typeface="Calibri" panose="020F0502020204030204" pitchFamily="34" charset="0"/>
                <a:ea typeface="Times New Roman" panose="02020603050405020304" pitchFamily="18" charset="0"/>
              </a:rPr>
              <a:t>N</a:t>
            </a:r>
            <a:r>
              <a:rPr lang="en-CA" sz="1800" u="sng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ew solution are not expected after April meeting</a:t>
            </a:r>
            <a:r>
              <a:rPr lang="en-CA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. (Only minor solution updates or solution merges are expected after this meeting).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CA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In May agree to a SID update shifting the TR completion to December due to the need to get feedback from BBF/</a:t>
            </a:r>
            <a:r>
              <a:rPr lang="en-CA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Cablelabs</a:t>
            </a:r>
            <a:r>
              <a:rPr lang="en-CA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(feedback to be requested from August meeting when solutions are completed)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CA" sz="1800" dirty="0">
                <a:latin typeface="Calibri" panose="020F0502020204030204" pitchFamily="34" charset="0"/>
                <a:ea typeface="Times New Roman" panose="02020603050405020304" pitchFamily="18" charset="0"/>
              </a:rPr>
              <a:t>Complete all solutions in August 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CA" sz="1800" u="sng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August meeting conclude on KI 2</a:t>
            </a:r>
            <a:r>
              <a:rPr lang="en-CA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(slicing for Non 3GPP)(evaluation and conclusions). </a:t>
            </a:r>
            <a:r>
              <a:rPr lang="en-CA" sz="1800" u="sng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Normative work for KI2 in October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800" u="sng" dirty="0">
                <a:latin typeface="Calibri" panose="020F0502020204030204" pitchFamily="34" charset="0"/>
                <a:ea typeface="Times New Roman" panose="02020603050405020304" pitchFamily="18" charset="0"/>
              </a:rPr>
              <a:t>November meeting </a:t>
            </a:r>
            <a:r>
              <a:rPr lang="en-CA" sz="1800" u="sng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conclude on KI 1 </a:t>
            </a:r>
            <a:r>
              <a:rPr lang="en-CA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(different handling of devices) (evaluation and conclusions using BBF/CableLabs feedback). </a:t>
            </a:r>
            <a:r>
              <a:rPr lang="en-CA" sz="1800" u="sng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Normative work for KI1 in Q1 2023</a:t>
            </a:r>
            <a:endParaRPr lang="en-CA" sz="18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CA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Prior to the August (November) meeting have about KI 2 (KI1)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in 2 first weeks of June a moderated email discussion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  <a:ea typeface="Times New Roman" panose="02020603050405020304" pitchFamily="18" charset="0"/>
              </a:rPr>
              <a:t>3</a:t>
            </a:r>
            <a:r>
              <a:rPr lang="en-CA" sz="1400" baseline="30000" dirty="0">
                <a:latin typeface="Calibri" panose="020F0502020204030204" pitchFamily="34" charset="0"/>
                <a:ea typeface="Times New Roman" panose="02020603050405020304" pitchFamily="18" charset="0"/>
              </a:rPr>
              <a:t>rd</a:t>
            </a:r>
            <a:r>
              <a:rPr lang="en-CA" sz="1400" dirty="0">
                <a:latin typeface="Calibri" panose="020F0502020204030204" pitchFamily="34" charset="0"/>
                <a:ea typeface="Times New Roman" panose="02020603050405020304" pitchFamily="18" charset="0"/>
              </a:rPr>
              <a:t> or 4</a:t>
            </a:r>
            <a:r>
              <a:rPr lang="en-CA" sz="1400" baseline="30000" dirty="0">
                <a:latin typeface="Calibri" panose="020F0502020204030204" pitchFamily="34" charset="0"/>
                <a:ea typeface="Times New Roman" panose="02020603050405020304" pitchFamily="18" charset="0"/>
              </a:rPr>
              <a:t>th</a:t>
            </a:r>
            <a:r>
              <a:rPr lang="en-CA" sz="1400" dirty="0"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CA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week of June a conf call where we can exchange on the Evaluation of the solutions and on the road to conclusions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CA" sz="1800" dirty="0">
                <a:latin typeface="Calibri" panose="020F0502020204030204" pitchFamily="34" charset="0"/>
                <a:ea typeface="Calibri" panose="020F0502020204030204" pitchFamily="34" charset="0"/>
              </a:rPr>
              <a:t>At the August/November meeting, only one document will be taken as baseline for evaluation and conclusions. The other documents being discussed will be for solution updates (August).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B7CC5E-CB2C-4D2C-B40B-7FB408E2E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791" y="157413"/>
            <a:ext cx="6827838" cy="38462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6B83FC-25A3-44B2-9ABF-4705626AB921}"/>
              </a:ext>
            </a:extLst>
          </p:cNvPr>
          <p:cNvSpPr txBox="1"/>
          <p:nvPr/>
        </p:nvSpPr>
        <p:spPr>
          <a:xfrm>
            <a:off x="405791" y="754743"/>
            <a:ext cx="50080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err="1">
                <a:solidFill>
                  <a:srgbClr val="FF0000"/>
                </a:solidFill>
              </a:rPr>
              <a:t>Overall</a:t>
            </a:r>
            <a:r>
              <a:rPr lang="fr-FR" sz="1800" dirty="0">
                <a:solidFill>
                  <a:srgbClr val="FF0000"/>
                </a:solidFill>
              </a:rPr>
              <a:t> plan</a:t>
            </a:r>
            <a:endParaRPr lang="en-US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97002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799762"/>
            <a:ext cx="8554481" cy="35482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RAN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fr-FR" sz="1600" dirty="0"/>
              <a:t>None (the SID has no RAN impacts)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8588BD55-2225-44CB-8306-E27676DD3EE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08957161"/>
              </p:ext>
            </p:extLst>
          </p:nvPr>
        </p:nvGraphicFramePr>
        <p:xfrm>
          <a:off x="186300" y="1481714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FS_5WWC_Ph2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the support for 5WWC, 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&gt; 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CBF4D1-C0E8-43CD-8757-CCE2B617D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for RAN and none determined yet for SA3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</a:t>
            </a: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(August)</a:t>
            </a:r>
            <a:r>
              <a:rPr lang="de-DE" sz="1400" dirty="0"/>
              <a:t>: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  <a:ea typeface="Times New Roman" panose="02020603050405020304" pitchFamily="18" charset="0"/>
              </a:rPr>
              <a:t>Complete all solutions in August 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u="sng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August meeting conclude on KI 2</a:t>
            </a:r>
            <a:r>
              <a:rPr lang="en-CA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(slicing for Non 3GPP)(evaluation and conclusions). </a:t>
            </a:r>
            <a:r>
              <a:rPr lang="en-CA" sz="1400" u="sng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Normative work for KI2 in October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See dedicated slide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KI completion in Q1 2023 (due to late feedback from BBF/CableLabs)</a:t>
            </a:r>
            <a:endParaRPr lang="fr-FR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1A56B6-ED82-476E-989D-0D4C93C7F5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6076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/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Props1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7914</TotalTime>
  <Words>350</Words>
  <Application>Microsoft Office PowerPoint</Application>
  <PresentationFormat>On-screen Show (4:3)</PresentationFormat>
  <Paragraphs>47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Symbol</vt:lpstr>
      <vt:lpstr>Times New Roman</vt:lpstr>
      <vt:lpstr>Office Theme</vt:lpstr>
      <vt:lpstr>SA WG2 Status report for 5WWC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LTHM0</cp:lastModifiedBy>
  <cp:revision>1293</cp:revision>
  <dcterms:created xsi:type="dcterms:W3CDTF">2008-08-30T09:32:10Z</dcterms:created>
  <dcterms:modified xsi:type="dcterms:W3CDTF">2022-04-12T08:18:23Z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