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87" r:id="rId3"/>
    <p:sldId id="788" r:id="rId4"/>
    <p:sldId id="833" r:id="rId5"/>
    <p:sldId id="835" r:id="rId6"/>
    <p:sldId id="83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2022/4/14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2022/4/14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</a:t>
            </a:r>
            <a:r>
              <a:rPr lang="en-GB" altLang="zh-CN" sz="10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 – 12,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S2-2203005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April 6 – 12,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v0.2.0</a:t>
            </a:r>
            <a:r>
              <a:rPr lang="de-DE" altLang="de-DE" sz="1200" dirty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is 7.5, 2 TUs used after 150E and 5.5</a:t>
            </a:r>
            <a:r>
              <a:rPr lang="de-DE" altLang="de-DE" sz="1200" dirty="0">
                <a:solidFill>
                  <a:srgbClr val="FF0000"/>
                </a:solidFill>
              </a:rPr>
              <a:t> </a:t>
            </a:r>
            <a:r>
              <a:rPr lang="de-DE" altLang="de-DE" sz="1200" dirty="0"/>
              <a:t>TUs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#6 (</a:t>
            </a:r>
            <a:r>
              <a:rPr lang="en-US" altLang="de-DE" sz="1200" dirty="0">
                <a:solidFill>
                  <a:srgbClr val="000000"/>
                </a:solidFill>
              </a:rPr>
              <a:t>Improvement for potential performance issues related to high numbers of public safety UEs</a:t>
            </a:r>
            <a:r>
              <a:rPr lang="de-DE" altLang="de-DE" sz="1200" dirty="0">
                <a:solidFill>
                  <a:srgbClr val="000000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Architectural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The architectural requirement was updated and included public safety requirement.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1 (RRC Inactive for Multicast)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Four new solutions were included in the TR and one solution was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finalize description for solutions with strong support. Potential proceeding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2 (MOCN for broadcast)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Three solutions were captured and two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finalize description for solutions with strong support. Potential proceeding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3 (AF triggered 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Two solutions were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(Group message delivery)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5 (Power Saving mechanisms)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</a:t>
            </a:r>
            <a:endParaRPr lang="de-DE" altLang="de-DE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6 (Public safety)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SA2#151E discuss and capture solutions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20299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List identified RAN dependencies and send liaisons to relevant RAN WGs if needed.</a:t>
            </a:r>
            <a:endParaRPr lang="de-DE" altLang="de-DE" sz="12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after SA#95-e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363919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KI is agreed, and architectural requirement is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LS is sent to RAN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15 new solutions and 3 solution updates are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KIs </a:t>
            </a:r>
            <a:r>
              <a:rPr lang="en-US" altLang="zh-CN" sz="1200" dirty="0"/>
              <a:t>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KIs </a:t>
            </a:r>
            <a:r>
              <a:rPr lang="en-US" altLang="zh-CN" sz="1200" dirty="0" smtClean="0"/>
              <a:t>have potential SA6/SA4/SA3 coordination requirements accordingly as per agreed </a:t>
            </a:r>
            <a:r>
              <a:rPr lang="en-US" altLang="zh-CN" sz="1200" dirty="0" err="1" smtClean="0"/>
              <a:t>pCR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 smtClean="0"/>
              <a:t>Contentious </a:t>
            </a:r>
            <a:r>
              <a:rPr lang="de-DE" altLang="zh-CN" sz="1600" b="1" dirty="0"/>
              <a:t>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 in SA2#151E: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List identified RAN dependencies and send liaisons to relevant RAN WGs if needed.</a:t>
            </a: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4828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/>
            <a:r>
              <a:rPr lang="en-US" altLang="en-US" sz="1800" dirty="0"/>
              <a:t>SA2#149e, Feb (1TU): Focus on KIs</a:t>
            </a:r>
            <a:r>
              <a:rPr lang="en-US" altLang="zh-CN" sz="1800" dirty="0"/>
              <a:t>, solutions are allowed. Agree the skeleton/scope/architectural assumption.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(1TU): Focus on Solutions </a:t>
            </a:r>
            <a:r>
              <a:rPr lang="en-US" altLang="zh-CN" sz="1800" dirty="0"/>
              <a:t>and complete all KIs</a:t>
            </a:r>
            <a:r>
              <a:rPr lang="en-US" altLang="en-US" sz="1800" dirty="0"/>
              <a:t>. Potential updates/new KIs. Last meeting for KI proposal/modification.</a:t>
            </a:r>
          </a:p>
          <a:p>
            <a:pPr lvl="1"/>
            <a:r>
              <a:rPr lang="en-US" altLang="en-US" sz="1800" dirty="0"/>
              <a:t>SA2#151e, May (2TUs): Solutions</a:t>
            </a:r>
          </a:p>
          <a:p>
            <a:pPr lvl="1"/>
            <a:r>
              <a:rPr lang="en-US" altLang="en-US" sz="1800" dirty="0"/>
              <a:t>SA2#152, Aug (2TUs): Solutions, evaluations, conclusions</a:t>
            </a:r>
          </a:p>
          <a:p>
            <a:pPr lvl="1"/>
            <a:r>
              <a:rPr lang="en-US" altLang="en-US" sz="1800" dirty="0"/>
              <a:t>SA2#153, Oct (1TU): evaluations, conclusions</a:t>
            </a:r>
          </a:p>
          <a:p>
            <a:pPr lvl="2"/>
            <a:r>
              <a:rPr lang="en-US" altLang="en-US" sz="1600" dirty="0"/>
              <a:t>Approval of MBS_Ph2 WID</a:t>
            </a:r>
          </a:p>
          <a:p>
            <a:pPr lvl="1"/>
            <a:r>
              <a:rPr lang="en-US" altLang="en-US" sz="1800" dirty="0"/>
              <a:t>SA2#154, Nov (0.5 TU): final conclusions</a:t>
            </a:r>
          </a:p>
          <a:p>
            <a:pPr lvl="2"/>
            <a:r>
              <a:rPr lang="en-US" altLang="en-US" sz="1600" dirty="0"/>
              <a:t>Adjustment/issues depends on RAN progress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9939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16146</TotalTime>
  <Words>645</Words>
  <Application>Microsoft Office PowerPoint</Application>
  <PresentationFormat>全屏显示(4:3)</PresentationFormat>
  <Paragraphs>124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等线</vt:lpstr>
      <vt:lpstr>Arial</vt:lpstr>
      <vt:lpstr>Calibri</vt:lpstr>
      <vt:lpstr>Times New Roman</vt:lpstr>
      <vt:lpstr>Wingdings</vt:lpstr>
      <vt:lpstr>Office Theme</vt:lpstr>
      <vt:lpstr>FS_5MBS_Ph2 Status Report</vt:lpstr>
      <vt:lpstr>FS_5MBS status after SA2#150E (1/2)</vt:lpstr>
      <vt:lpstr>FS_5MBS status after SA2#150E (2/2)</vt:lpstr>
      <vt:lpstr>FS_5MBS_Ph2 Status after SA#95-e</vt:lpstr>
      <vt:lpstr>Annex</vt:lpstr>
      <vt:lpstr>Work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1816</cp:revision>
  <dcterms:created xsi:type="dcterms:W3CDTF">2008-08-30T09:32:10Z</dcterms:created>
  <dcterms:modified xsi:type="dcterms:W3CDTF">2022-04-14T11:08:03Z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(3)q9dsdKvNFRpla+HCMmwGx/gLDrbVmnBrRJnOUyKueWeU9wbwDdxIhrHvXwdkkdCCgAffSqpO
AGDmueKcO8RZxa0dskC1phP5Z6tgRQ8S3w329bzkYPuNhMV7dQo/gAcnEBhqcZWDZU+nsNEJ
8LW2UGqquTU0cSZafxF/5z+JMlAuAgnPWNGTb+VJ381zE9ldlsZbA/0p6w3xyNYoHGD5NBwW
ivdWBq4HpaC23imT5H</vt:lpwstr>
  </property>
  <property fmtid="{D5CDD505-2E9C-101B-9397-08002B2CF9AE}" pid="9" name="_2015_ms_pID_7253431">
    <vt:lpwstr>5076Cv9S6XzWBe0b+iCGVnMje5w8KiAf+ffzZHo5BvXnmSzs1ONfFx
IyUXksfO5I5SFS/A3Ss9C+LUFURfZ3T3xfyphpY3/kL2N/8Gwrd0ujY43NBzKX1rx6PNRshj
OQc+b14ADEdj2RZ0JKCU/m9xJKBEMWXuyQYd01iZ8uX4rR9NRCt6btrTb0JhB0uEjWwUUy9d
tGYozkp2mTvykohAIBpcG2/7YfXNrp0lvfnv</vt:lpwstr>
  </property>
  <property fmtid="{D5CDD505-2E9C-101B-9397-08002B2CF9AE}" pid="10" name="_2015_ms_pID_7253432">
    <vt:lpwstr>jw==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