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3" r:id="rId8"/>
    <p:sldId id="792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1" d="100"/>
          <a:sy n="81" d="100"/>
        </p:scale>
        <p:origin x="13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#S2-150E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April 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12h,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S2-2203000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WG2#150E Electronic, 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April 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12h,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A22A5A-822C-4E85-BC1B-BD2E9BC151A5}"/>
              </a:ext>
            </a:extLst>
          </p:cNvPr>
          <p:cNvSpPr txBox="1"/>
          <p:nvPr userDrawn="1"/>
        </p:nvSpPr>
        <p:spPr>
          <a:xfrm rot="19995007">
            <a:off x="1306285" y="3903605"/>
            <a:ext cx="644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7C80"/>
                </a:solidFill>
              </a:rPr>
              <a:t>To be updated after SA2#150E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300"/>
              </a:spcAft>
            </a:pPr>
            <a:endParaRPr lang="fr-FR" altLang="zh-CN" sz="1200" dirty="0"/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during the April meeting, concentrate on solutions (new and updated). </a:t>
            </a:r>
            <a:r>
              <a:rPr lang="en-CA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N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ew solution are not expected after this meeting . (Only minor solution updates or solution merges are expected after this meeting).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Prior to the August meeting have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2 first weeks of June a moderated email discussion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3</a:t>
            </a:r>
            <a:r>
              <a:rPr lang="en-CA" sz="140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rd</a:t>
            </a: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or 4</a:t>
            </a:r>
            <a:r>
              <a:rPr lang="en-CA" sz="140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th</a:t>
            </a: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week of June a conf call where we can exchange on the Evaluation of the solutions and on the road to conclusions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evaluation and conclusions during the August meeting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  <a:ea typeface="Calibri" panose="020F0502020204030204" pitchFamily="34" charset="0"/>
              </a:rPr>
              <a:t>At the August meeting, only one document will be taken as baseline for evaluation and conclusions. The other documents being discussed will be for solution updates.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754743"/>
            <a:ext cx="50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8957161"/>
              </p:ext>
            </p:extLst>
          </p:nvPr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concentrate on solutions (new and updated). No new solution can be submitted after this meeting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7891</TotalTime>
  <Words>226</Words>
  <Application>Microsoft Office PowerPoint</Application>
  <PresentationFormat>On-screen Show (4:3)</PresentationFormat>
  <Paragraphs>44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report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LTHM0</cp:lastModifiedBy>
  <cp:revision>1290</cp:revision>
  <dcterms:created xsi:type="dcterms:W3CDTF">2008-08-30T09:32:10Z</dcterms:created>
  <dcterms:modified xsi:type="dcterms:W3CDTF">2022-04-07T06:36:08Z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