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26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="" xmlns:p15="http://schemas.microsoft.com/office/powerpoint/2012/main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74322" autoAdjust="0"/>
  </p:normalViewPr>
  <p:slideViewPr>
    <p:cSldViewPr snapToGrid="0">
      <p:cViewPr>
        <p:scale>
          <a:sx n="100" d="100"/>
          <a:sy n="100" d="100"/>
        </p:scale>
        <p:origin x="-495" y="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1856" y="1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150E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 0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6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–12, 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S2-2202997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3096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April 06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–12,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 FS_</a:t>
            </a:r>
            <a:r>
              <a:rPr lang="en-US" dirty="0" smtClean="0"/>
              <a:t>eLCS_Ph3 </a:t>
            </a:r>
            <a:r>
              <a:rPr lang="en-US" altLang="de-DE" dirty="0" smtClean="0"/>
              <a:t>Status </a:t>
            </a:r>
            <a:r>
              <a:rPr lang="en-GB" altLang="zh-CN" dirty="0" smtClean="0"/>
              <a:t>Report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mtClean="0"/>
              <a:t/>
            </a:r>
            <a:br>
              <a:rPr lang="en-US" altLang="en-US" smtClean="0"/>
            </a:br>
            <a:r>
              <a:rPr lang="en-GB" smtClean="0"/>
              <a:t>Ming Ai</a:t>
            </a:r>
          </a:p>
          <a:p>
            <a:r>
              <a:rPr lang="en-GB" smtClean="0"/>
              <a:t>CATT</a:t>
            </a:r>
          </a:p>
          <a:p>
            <a:endParaRPr lang="en-US" altLang="en-US" smtClean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SA2#150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61842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15-&gt;30%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SA2#150e: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smtClean="0"/>
              <a:t>SA2#150E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2</a:t>
            </a:r>
            <a:r>
              <a:rPr lang="en-US" altLang="zh-CN" sz="1400" baseline="30000" dirty="0" smtClean="0"/>
              <a:t>nd</a:t>
            </a:r>
            <a:r>
              <a:rPr lang="en-US" altLang="zh-CN" sz="1400" dirty="0" smtClean="0"/>
              <a:t> meeting </a:t>
            </a:r>
            <a:r>
              <a:rPr lang="en-US" altLang="zh-CN" sz="1400" dirty="0"/>
              <a:t>to have </a:t>
            </a:r>
            <a:r>
              <a:rPr lang="en-US" altLang="zh-CN" sz="1400" dirty="0" smtClean="0"/>
              <a:t>FS_eLCS_Ph3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 P-CR updates section 4 has been approved;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3 P-CRs on new Key issues have been approved, 1 P-CR updates existing one KI has been approved;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18 P-CRs proposing new solutions which cover 8 existing Key Issues have </a:t>
            </a:r>
            <a:r>
              <a:rPr lang="en-US" altLang="zh-CN" sz="1400" dirty="0"/>
              <a:t>been </a:t>
            </a:r>
            <a:r>
              <a:rPr lang="en-US" altLang="zh-CN" sz="1400" dirty="0" smtClean="0"/>
              <a:t>approved ;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i="1" u="sng" dirty="0" smtClean="0"/>
              <a:t>2 </a:t>
            </a:r>
            <a:r>
              <a:rPr lang="en-US" altLang="zh-CN" sz="1400" i="1" u="sng" dirty="0"/>
              <a:t> </a:t>
            </a:r>
            <a:r>
              <a:rPr lang="en-US" altLang="zh-CN" sz="1400" i="1" u="sng" dirty="0" smtClean="0"/>
              <a:t>newly agreed Key issues </a:t>
            </a:r>
            <a:r>
              <a:rPr lang="en-US" altLang="zh-CN" sz="1400" dirty="0" smtClean="0"/>
              <a:t>have RAN impacts or dependencies.</a:t>
            </a:r>
          </a:p>
          <a:p>
            <a:pPr lvl="1">
              <a:lnSpc>
                <a:spcPts val="1600"/>
              </a:lnSpc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Continue the study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5998234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8891</TotalTime>
  <Words>124</Words>
  <Application>Microsoft Office PowerPoint</Application>
  <PresentationFormat>全屏显示(4:3)</PresentationFormat>
  <Paragraphs>27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   FS_eLCS_Ph3 Status Report</vt:lpstr>
      <vt:lpstr> FS_eLCS_ph3 status after SA2#150e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1486</cp:revision>
  <dcterms:created xsi:type="dcterms:W3CDTF">2008-08-30T09:32:10Z</dcterms:created>
  <dcterms:modified xsi:type="dcterms:W3CDTF">2022-04-14T13:16:41Z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