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790" r:id="rId5"/>
    <p:sldId id="787" r:id="rId6"/>
    <p:sldId id="788" r:id="rId7"/>
    <p:sldId id="791" r:id="rId8"/>
    <p:sldId id="786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38" autoAdjust="0"/>
    <p:restoredTop sz="94627" autoAdjust="0"/>
  </p:normalViewPr>
  <p:slideViewPr>
    <p:cSldViewPr snapToGrid="0">
      <p:cViewPr varScale="1">
        <p:scale>
          <a:sx n="83" d="100"/>
          <a:sy n="83" d="100"/>
        </p:scale>
        <p:origin x="1915" y="67"/>
      </p:cViewPr>
      <p:guideLst>
        <p:guide orient="horz" pos="209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325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3/30/2022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3/30/2022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210808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#149E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14-25 Feb 2022</a:t>
            </a:r>
          </a:p>
          <a:p>
            <a:endParaRPr lang="de-D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Agenda: 10.2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S2-2200840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WG2#150E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E-Meeting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April 6-12, </a:t>
            </a:r>
            <a:r>
              <a:rPr lang="en-GB" altLang="de-DE" sz="1200" baseline="0" dirty="0">
                <a:solidFill>
                  <a:schemeClr val="bg1"/>
                </a:solidFill>
              </a:rPr>
              <a:t>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685800" y="2130426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GB" sz="3600" b="1" i="1" kern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kern="0" smtClean="0"/>
              <a:t> </a:t>
            </a:r>
            <a:r>
              <a:rPr lang="en-US" altLang="de-DE" sz="3600" b="1" kern="0" smtClean="0"/>
              <a:t>FS_SUECR Status </a:t>
            </a:r>
            <a:r>
              <a:rPr lang="en-GB" altLang="zh-CN" sz="3600" b="1" kern="0" smtClean="0"/>
              <a:t>Report</a:t>
            </a:r>
            <a:endParaRPr lang="en-GB" sz="3600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" name="Subtitle 6"/>
          <p:cNvSpPr txBox="1">
            <a:spLocks/>
          </p:cNvSpPr>
          <p:nvPr/>
        </p:nvSpPr>
        <p:spPr bwMode="auto">
          <a:xfrm>
            <a:off x="1399309" y="4283364"/>
            <a:ext cx="6400800" cy="76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ct val="80000"/>
              </a:lnSpc>
              <a:buNone/>
            </a:pPr>
            <a:r>
              <a:rPr lang="en-IN" altLang="en-US" sz="2000" b="1" kern="0" dirty="0" err="1" smtClean="0"/>
              <a:t>Lalith</a:t>
            </a:r>
            <a:r>
              <a:rPr lang="en-IN" altLang="en-US" sz="2000" b="1" kern="0" dirty="0" smtClean="0"/>
              <a:t> Kumar</a:t>
            </a:r>
            <a:endParaRPr lang="en-GB" sz="1800" b="1" kern="0" smtClean="0">
              <a:latin typeface="Arial" charset="0"/>
            </a:endParaRPr>
          </a:p>
          <a:p>
            <a:pPr marL="0" indent="0" algn="ctr">
              <a:lnSpc>
                <a:spcPct val="80000"/>
              </a:lnSpc>
              <a:buNone/>
            </a:pPr>
            <a:r>
              <a:rPr lang="en-GB" sz="1800" kern="0" dirty="0" smtClean="0">
                <a:latin typeface="Arial" charset="0"/>
              </a:rPr>
              <a:t>Samsung </a:t>
            </a:r>
            <a:r>
              <a:rPr lang="en-US" altLang="en-US" sz="1800" kern="0" smtClean="0">
                <a:latin typeface="Arial" panose="020B0604020202020204" pitchFamily="34" charset="0"/>
              </a:rPr>
              <a:t>(Rapporteur)</a:t>
            </a:r>
          </a:p>
          <a:p>
            <a:pPr marL="0" indent="0">
              <a:lnSpc>
                <a:spcPct val="80000"/>
              </a:lnSpc>
              <a:buNone/>
            </a:pPr>
            <a:endParaRPr lang="en-GB" sz="1800" b="1" kern="0" smtClean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kern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kern="0" dirty="0">
              <a:latin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14024" y="470326"/>
            <a:ext cx="2545890" cy="984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3GPP TSG SA </a:t>
            </a:r>
            <a:r>
              <a:rPr lang="en-GB" sz="1200" b="1" dirty="0">
                <a:latin typeface="Times New Roman" panose="02020603050405020304" pitchFamily="18" charset="0"/>
                <a:ea typeface="MS Mincho"/>
              </a:rPr>
              <a:t>WG2 Meeting </a:t>
            </a:r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#150E</a:t>
            </a:r>
          </a:p>
          <a:p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E-Meeting, 6-12 April 2022</a:t>
            </a:r>
          </a:p>
          <a:p>
            <a:endParaRPr lang="en-GB" sz="1200" b="1" dirty="0">
              <a:latin typeface="Times New Roman" panose="02020603050405020304" pitchFamily="18" charset="0"/>
              <a:ea typeface="MS Mincho"/>
            </a:endParaRPr>
          </a:p>
          <a:p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Agenda 10.2</a:t>
            </a:r>
          </a:p>
          <a:p>
            <a:endParaRPr lang="en-IN" dirty="0"/>
          </a:p>
        </p:txBody>
      </p:sp>
      <p:sp>
        <p:nvSpPr>
          <p:cNvPr id="9" name="TextBox 8"/>
          <p:cNvSpPr txBox="1"/>
          <p:nvPr/>
        </p:nvSpPr>
        <p:spPr>
          <a:xfrm>
            <a:off x="6068292" y="720436"/>
            <a:ext cx="11730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b="1" dirty="0"/>
              <a:t>S2-2202979</a:t>
            </a:r>
            <a:endParaRPr lang="en-IN" sz="1200" b="1" dirty="0"/>
          </a:p>
        </p:txBody>
      </p:sp>
    </p:spTree>
    <p:extLst>
      <p:ext uri="{BB962C8B-B14F-4D97-AF65-F5344CB8AC3E}">
        <p14:creationId xmlns:p14="http://schemas.microsoft.com/office/powerpoint/2010/main" val="2982250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 smtClean="0"/>
              <a:t>FS_SUECR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SA2#150E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TODO after meeting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smtClean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 smtClean="0"/>
              <a:t>SA2#151)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To </a:t>
            </a:r>
            <a:r>
              <a:rPr lang="en-US" sz="1200" dirty="0" smtClean="0"/>
              <a:t>stabilize the solution, evaluate and conclude the study. </a:t>
            </a:r>
            <a:endParaRPr lang="en-US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 smtClean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2895173"/>
              </p:ext>
            </p:extLst>
          </p:nvPr>
        </p:nvGraphicFramePr>
        <p:xfrm>
          <a:off x="307180" y="12593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FS_SUECR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</a:t>
                      </a: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Seamless UE context recovery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X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May,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lang="en-US" altLang="zh-CN" sz="2800" b="1" dirty="0"/>
              <a:t>Overall Plan</a:t>
            </a:r>
            <a:r>
              <a:rPr lang="en-US" altLang="zh-CN" sz="2800" dirty="0"/>
              <a:t>:</a:t>
            </a:r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51525" y="1285149"/>
            <a:ext cx="8554481" cy="4376742"/>
          </a:xfrm>
        </p:spPr>
        <p:txBody>
          <a:bodyPr/>
          <a:lstStyle/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SA2#149E Feb(0.5 </a:t>
            </a:r>
            <a:r>
              <a:rPr lang="en-US" altLang="zh-CN" sz="1200" dirty="0"/>
              <a:t>TU): </a:t>
            </a:r>
            <a:r>
              <a:rPr lang="en-US" sz="1200" dirty="0"/>
              <a:t>TR Skeleton, </a:t>
            </a:r>
            <a:r>
              <a:rPr lang="en-US" sz="1200" dirty="0" smtClean="0"/>
              <a:t>Scope, architecture assumptions, new KI(s) approval, last </a:t>
            </a:r>
            <a:r>
              <a:rPr lang="en-US" sz="1200" dirty="0"/>
              <a:t>meeting for </a:t>
            </a:r>
            <a:r>
              <a:rPr lang="en-US" sz="1200" dirty="0" smtClean="0"/>
              <a:t>new KI(s) </a:t>
            </a:r>
            <a:r>
              <a:rPr lang="en-US" sz="1200" dirty="0"/>
              <a:t>approval.</a:t>
            </a:r>
            <a:r>
              <a:rPr lang="en-US" altLang="de-DE" sz="1200" dirty="0" smtClean="0"/>
              <a:t> 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SA2#150E </a:t>
            </a:r>
            <a:r>
              <a:rPr lang="en-US" altLang="zh-CN" sz="1200" dirty="0" smtClean="0"/>
              <a:t>Apr(0.5 </a:t>
            </a:r>
            <a:r>
              <a:rPr lang="en-US" altLang="zh-CN" sz="1200" dirty="0"/>
              <a:t>TU): </a:t>
            </a:r>
            <a:r>
              <a:rPr lang="en-US" sz="1200" dirty="0" smtClean="0"/>
              <a:t>Start </a:t>
            </a:r>
            <a:r>
              <a:rPr lang="en-US" sz="1200" dirty="0"/>
              <a:t>of new solutions approval, continuing the </a:t>
            </a:r>
            <a:r>
              <a:rPr lang="en-US" sz="1200" dirty="0" smtClean="0"/>
              <a:t>discussion and possible updates to architecture </a:t>
            </a:r>
            <a:r>
              <a:rPr lang="en-US" sz="1200" dirty="0"/>
              <a:t>requirements, assumptions, terminology </a:t>
            </a:r>
            <a:r>
              <a:rPr lang="en-US" sz="1200" dirty="0" smtClean="0"/>
              <a:t>and KI. 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SA2#151E </a:t>
            </a:r>
            <a:r>
              <a:rPr lang="en-US" altLang="zh-CN" sz="1200" dirty="0" smtClean="0"/>
              <a:t>May(0.5 </a:t>
            </a:r>
            <a:r>
              <a:rPr lang="en-US" altLang="zh-CN" sz="1200" dirty="0"/>
              <a:t>TU): </a:t>
            </a:r>
            <a:r>
              <a:rPr lang="en-US" sz="1200" dirty="0"/>
              <a:t>TR solution clean-up, solution </a:t>
            </a:r>
            <a:r>
              <a:rPr lang="en-US" sz="1200" dirty="0" smtClean="0"/>
              <a:t>evaluation and </a:t>
            </a:r>
            <a:r>
              <a:rPr lang="en-US" sz="1200" dirty="0"/>
              <a:t>conclusions</a:t>
            </a:r>
            <a:r>
              <a:rPr lang="en-US" sz="1200" dirty="0" smtClean="0"/>
              <a:t>.</a:t>
            </a: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949" y="3301803"/>
            <a:ext cx="6720901" cy="476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7022" y="2528455"/>
            <a:ext cx="6827838" cy="1143000"/>
          </a:xfrm>
        </p:spPr>
        <p:txBody>
          <a:bodyPr/>
          <a:lstStyle/>
          <a:p>
            <a:r>
              <a:rPr lang="en-IN" dirty="0" smtClean="0"/>
              <a:t>Backup slides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192940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FS_SUECR </a:t>
            </a:r>
            <a:r>
              <a:rPr lang="en-US" altLang="de-DE" sz="2800" b="1" dirty="0"/>
              <a:t>Status at SA#95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261201052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FS_SUECR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</a:t>
                      </a: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Seamless UE context recovery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May,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480779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SA#94: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dirty="0"/>
              <a:t>TR skeleton, scope, architecture assumptions and requirements, </a:t>
            </a:r>
            <a:r>
              <a:rPr lang="en-US" altLang="de-DE" sz="1200" dirty="0" smtClean="0"/>
              <a:t>are </a:t>
            </a:r>
            <a:r>
              <a:rPr lang="en-US" altLang="de-DE" sz="1200" dirty="0"/>
              <a:t>specified.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1 </a:t>
            </a:r>
            <a:r>
              <a:rPr lang="en-US" altLang="zh-CN" sz="1200" dirty="0"/>
              <a:t>key </a:t>
            </a:r>
            <a:r>
              <a:rPr lang="en-US" altLang="zh-CN" sz="1200" dirty="0" smtClean="0"/>
              <a:t>issue is </a:t>
            </a:r>
            <a:r>
              <a:rPr lang="en-US" altLang="zh-CN" sz="1200" dirty="0"/>
              <a:t>documented.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None.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/>
              <a:t>S</a:t>
            </a:r>
            <a:r>
              <a:rPr lang="en-US" sz="1200" dirty="0" smtClean="0"/>
              <a:t>tart </a:t>
            </a:r>
            <a:r>
              <a:rPr lang="en-US" sz="1200" dirty="0"/>
              <a:t>of </a:t>
            </a:r>
            <a:r>
              <a:rPr lang="en-US" sz="1200" dirty="0" smtClean="0"/>
              <a:t>solutions </a:t>
            </a:r>
            <a:r>
              <a:rPr lang="en-US" sz="1200" dirty="0"/>
              <a:t>approval, continuing the work on architecture requirements, assumptions, terminology</a:t>
            </a: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195B229-0FAC-41EF-BDC1-1542F634546F}">
  <ds:schemaRefs>
    <ds:schemaRef ds:uri="db33437f-65a5-48c5-b537-19efd290f967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6f846979-0e6f-42ff-8b87-e1893efeda99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17923</TotalTime>
  <Words>239</Words>
  <Application>Microsoft Office PowerPoint</Application>
  <PresentationFormat>On-screen Show (4:3)</PresentationFormat>
  <Paragraphs>60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宋体</vt:lpstr>
      <vt:lpstr>Arial</vt:lpstr>
      <vt:lpstr>Arial </vt:lpstr>
      <vt:lpstr>Calibri</vt:lpstr>
      <vt:lpstr>MS Mincho</vt:lpstr>
      <vt:lpstr>Times New Roman</vt:lpstr>
      <vt:lpstr>Office Theme</vt:lpstr>
      <vt:lpstr>PowerPoint Presentation</vt:lpstr>
      <vt:lpstr>FS_SUECR status after SA2#150E</vt:lpstr>
      <vt:lpstr>Overall Plan:</vt:lpstr>
      <vt:lpstr>Backup slides</vt:lpstr>
      <vt:lpstr>FS_SUECR Status at SA#95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Lalith Kumar/System &amp; Security Standards /SRI-Bangalore/Staff Engineer/Samsung Electronics</cp:lastModifiedBy>
  <cp:revision>1378</cp:revision>
  <dcterms:created xsi:type="dcterms:W3CDTF">2008-08-30T09:32:10Z</dcterms:created>
  <dcterms:modified xsi:type="dcterms:W3CDTF">2022-03-29T22:07:54Z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