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89" autoAdjust="0"/>
    <p:restoredTop sz="86455" autoAdjust="0"/>
  </p:normalViewPr>
  <p:slideViewPr>
    <p:cSldViewPr snapToGrid="0">
      <p:cViewPr varScale="1">
        <p:scale>
          <a:sx n="54" d="100"/>
          <a:sy n="54" d="100"/>
        </p:scale>
        <p:origin x="141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WG2#150E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April 6th –  12th,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S2-2202298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6 - 12,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P-CR on </a:t>
            </a:r>
            <a:r>
              <a:rPr lang="en-US" altLang="zh-CN" sz="1600" dirty="0" err="1"/>
              <a:t>ToC</a:t>
            </a:r>
            <a:r>
              <a:rPr lang="en-US" altLang="zh-CN" sz="1600" dirty="0"/>
              <a:t> for TR 23.700-25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P-CR on Scope for TR 23.700-25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for Architecture assumptions agreed.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6 P-CRs with 6 New Key Issues agreed.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P-CRs with 2 New Solutions agreed.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4696288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1">
            <a:extLst>
              <a:ext uri="{FF2B5EF4-FFF2-40B4-BE49-F238E27FC236}">
                <a16:creationId xmlns:a16="http://schemas.microsoft.com/office/drawing/2014/main" id="{B0019D6D-B297-4768-8006-EE25A951ED74}"/>
              </a:ext>
            </a:extLst>
          </p:cNvPr>
          <p:cNvSpPr txBox="1"/>
          <p:nvPr/>
        </p:nvSpPr>
        <p:spPr>
          <a:xfrm rot="18709775">
            <a:off x="1632339" y="3228946"/>
            <a:ext cx="5879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2000" dirty="0">
                <a:solidFill>
                  <a:srgbClr val="FF0000"/>
                </a:solidFill>
              </a:rPr>
              <a:t>DRAFT to be updated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9062</TotalTime>
  <Words>147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FS_5TRS_URLLC Status Report</vt:lpstr>
      <vt:lpstr>FS_5TRS_URLLC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1298</cp:revision>
  <dcterms:created xsi:type="dcterms:W3CDTF">2008-08-30T09:32:10Z</dcterms:created>
  <dcterms:modified xsi:type="dcterms:W3CDTF">2022-03-29T05:12:10Z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