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3"/>
  </p:notesMasterIdLst>
  <p:handoutMasterIdLst>
    <p:handoutMasterId r:id="rId14"/>
  </p:handoutMasterIdLst>
  <p:sldIdLst>
    <p:sldId id="303" r:id="rId3"/>
    <p:sldId id="809" r:id="rId4"/>
    <p:sldId id="804" r:id="rId5"/>
    <p:sldId id="814" r:id="rId6"/>
    <p:sldId id="815" r:id="rId7"/>
    <p:sldId id="810" r:id="rId8"/>
    <p:sldId id="811" r:id="rId9"/>
    <p:sldId id="812" r:id="rId10"/>
    <p:sldId id="802" r:id="rId11"/>
    <p:sldId id="803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33CC"/>
    <a:srgbClr val="FF99FF"/>
    <a:srgbClr val="FF6699"/>
    <a:srgbClr val="FF3300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4" d="100"/>
          <a:sy n="84" d="100"/>
        </p:scale>
        <p:origin x="7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900" y="-200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4228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88341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78162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91198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501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67546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#150E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06 - 12 April, 2022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S2-2202263</a:t>
            </a:r>
            <a:endParaRPr lang="de-DE" sz="1600" b="1" dirty="0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58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402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6522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082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8568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13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66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75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14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56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16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WG2#150E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06 - 12 April, 2022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41A73-C1B9-4AFC-A89C-A008E07430EA}" type="datetimeFigureOut">
              <a:rPr lang="ko-KR" altLang="en-US" smtClean="0"/>
              <a:t>2022-03-29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27264-B84E-442A-83A5-DE69A1AAF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4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02352953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</a:t>
                      </a:r>
                      <a:r>
                        <a:rPr lang="en-US" altLang="ko-KR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???%</a:t>
                      </a:r>
                      <a:endParaRPr lang="en-US" altLang="ko-K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>
                <a:solidFill>
                  <a:srgbClr val="0000CC"/>
                </a:solidFill>
              </a:rPr>
              <a:t>???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Maintenance and clarification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</a:t>
            </a:r>
            <a:r>
              <a:rPr lang="en-US" altLang="ko-KR" sz="1250" dirty="0" smtClean="0"/>
              <a:t>other WGs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SA5,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2051065" y="291363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7063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634196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SA#94-e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9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Agreement on </a:t>
            </a:r>
            <a:r>
              <a:rPr lang="en-US" altLang="ko-KR" sz="1250" dirty="0"/>
              <a:t>“UE authentication and Subscription information checking</a:t>
            </a:r>
            <a:r>
              <a:rPr lang="en-US" altLang="ko-KR" sz="1250" dirty="0" smtClean="0"/>
              <a:t>”, and also sending LS to SA3 and CT4</a:t>
            </a:r>
            <a:endParaRPr lang="en-US" altLang="ko-KR" sz="1050" dirty="0" smtClean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CT1 agreements and </a:t>
            </a:r>
            <a:r>
              <a:rPr lang="en-US" altLang="ko-KR" sz="1250" dirty="0" smtClean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Two </a:t>
            </a:r>
            <a:r>
              <a:rPr lang="en-US" altLang="ko-KR" sz="1250" dirty="0"/>
              <a:t>CRs endorsed</a:t>
            </a:r>
            <a:r>
              <a:rPr lang="en-US" altLang="ko-KR" sz="1250" dirty="0" smtClean="0"/>
              <a:t>. </a:t>
            </a:r>
            <a:endParaRPr lang="en-GB" altLang="ko-KR" sz="125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 smtClean="0"/>
              <a:t>normative work with the dependencies from other WGs (e.g. SA5,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7262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98%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</a:t>
            </a:r>
            <a:r>
              <a:rPr lang="en-US" altLang="ko-KR" sz="1400" dirty="0" smtClean="0"/>
              <a:t>9 </a:t>
            </a:r>
            <a:r>
              <a:rPr lang="en-US" altLang="ko-KR" sz="1400" dirty="0"/>
              <a:t>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Agreement on “UE authentication and Subscription information checking”, </a:t>
            </a:r>
            <a:r>
              <a:rPr lang="en-US" altLang="ko-KR" sz="1250" dirty="0" smtClean="0"/>
              <a:t>and also </a:t>
            </a:r>
            <a:r>
              <a:rPr lang="en-US" altLang="ko-KR" sz="1250" dirty="0"/>
              <a:t>sending LS to SA3 and CT4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Alignment </a:t>
            </a:r>
            <a:r>
              <a:rPr lang="en-US" altLang="ko-KR" sz="1250" dirty="0"/>
              <a:t>with CT1 agreements and 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SA5,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Two CRs endorsed. </a:t>
            </a:r>
            <a:endParaRPr lang="en-GB" altLang="ko-KR" sz="125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/>
              <a:t>RAN 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Meetings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SA5,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5405593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13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Sending a LS on MINT functionality for Disaster Roaming to ask the feedback from other WGs 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</a:t>
            </a:r>
            <a:r>
              <a:rPr lang="en-GB" altLang="ko-KR" sz="1400" dirty="0"/>
              <a:t>(To: </a:t>
            </a:r>
            <a:r>
              <a:rPr lang="fr-FR" altLang="ko-KR" sz="1400" dirty="0"/>
              <a:t>SA3, SA5, CT1, CT4, CT6, RAN2, Cc: SA, CT, RAN) </a:t>
            </a:r>
            <a:endParaRPr lang="en-GB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Waiting </a:t>
            </a:r>
            <a:r>
              <a:rPr lang="en-GB" altLang="ko-KR" sz="1400" dirty="0"/>
              <a:t>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GB" altLang="ko-KR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GB" altLang="ko-KR" sz="1400" dirty="0" smtClean="0"/>
              <a:t>        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MINT</a:t>
            </a:r>
            <a:r>
              <a:rPr lang="en-GB" altLang="ko-KR" sz="1400" dirty="0"/>
              <a:t>.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 smtClean="0"/>
              <a:t>normative </a:t>
            </a:r>
            <a:r>
              <a:rPr lang="de-DE" altLang="ko-KR" sz="1400" dirty="0"/>
              <a:t>work with the dependencies from other WGs (e.g. SA3, CT1, etc</a:t>
            </a:r>
            <a:r>
              <a:rPr lang="en-US" altLang="zh-CN" sz="1400" dirty="0"/>
              <a:t>.) </a:t>
            </a: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566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-&gt;90%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6 CRs </a:t>
            </a:r>
            <a:r>
              <a:rPr lang="en-US" altLang="ko-KR" sz="1400" dirty="0"/>
              <a:t>agreed to TS 23.501 and TS </a:t>
            </a:r>
            <a:r>
              <a:rPr lang="en-US" altLang="ko-KR" sz="1400" dirty="0" smtClean="0"/>
              <a:t>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RAN2 and CT1 </a:t>
            </a:r>
            <a:r>
              <a:rPr lang="en-US" altLang="ko-KR" sz="1250" dirty="0" smtClean="0"/>
              <a:t>agreements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Some </a:t>
            </a:r>
            <a:r>
              <a:rPr lang="en-US" altLang="ko-KR" sz="1250" dirty="0"/>
              <a:t>clarifications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Waiting for the feedback from other WGs </a:t>
            </a:r>
            <a:r>
              <a:rPr lang="de-DE" altLang="ko-KR" sz="1400" dirty="0"/>
              <a:t>(e.g. SA3, CT1, etc</a:t>
            </a:r>
            <a:r>
              <a:rPr lang="en-US" altLang="zh-CN" sz="1400" dirty="0"/>
              <a:t>.) to resolve the editor’s notes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regarding system information extensions for </a:t>
            </a:r>
            <a:r>
              <a:rPr lang="en-US" altLang="zh-CN" sz="1400" dirty="0" smtClean="0"/>
              <a:t>MINT</a:t>
            </a:r>
            <a:r>
              <a:rPr lang="en-GB" altLang="ko-KR" sz="1400" dirty="0" smtClean="0"/>
              <a:t>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</a:t>
            </a:r>
            <a:r>
              <a:rPr lang="de-DE" altLang="ko-KR" sz="1800" b="1" dirty="0"/>
              <a:t>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Focus </a:t>
            </a:r>
            <a:r>
              <a:rPr lang="de-DE" altLang="ko-KR" sz="1800" b="1" dirty="0"/>
              <a:t>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92718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1348525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6951</TotalTime>
  <Words>1070</Words>
  <Application>Microsoft Office PowerPoint</Application>
  <PresentationFormat>화면 슬라이드 쇼(4:3)</PresentationFormat>
  <Paragraphs>206</Paragraphs>
  <Slides>10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디자인 사용자 지정</vt:lpstr>
      <vt:lpstr> MINT Status Report</vt:lpstr>
      <vt:lpstr>MINT status after SA2#150E</vt:lpstr>
      <vt:lpstr>Back-up</vt:lpstr>
      <vt:lpstr>MINT Status at SA#95-e</vt:lpstr>
      <vt:lpstr>MINT status after SA2#149E</vt:lpstr>
      <vt:lpstr>MINT Status at SA#94-e</vt:lpstr>
      <vt:lpstr>MINT status after SA2#148E</vt:lpstr>
      <vt:lpstr>MINT status after SA2#147E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1588</cp:revision>
  <dcterms:created xsi:type="dcterms:W3CDTF">2008-08-30T09:32:10Z</dcterms:created>
  <dcterms:modified xsi:type="dcterms:W3CDTF">2022-03-29T01:07:28Z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