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0" d="100"/>
          <a:sy n="90" d="100"/>
        </p:scale>
        <p:origin x="93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FDDD2CFA-C654-4771-8FBC-889E282C8558}"/>
    <pc:docChg chg="delSld modSld modMainMaster">
      <pc:chgData name="Peter Hedman" userId="9d7636b6-4faa-495a-bb5d-794ad338fcd7" providerId="ADAL" clId="{FDDD2CFA-C654-4771-8FBC-889E282C8558}" dt="2022-02-28T08:58:54.623" v="367" actId="6549"/>
      <pc:docMkLst>
        <pc:docMk/>
      </pc:docMkLst>
      <pc:sldChg chg="modSp del mod">
        <pc:chgData name="Peter Hedman" userId="9d7636b6-4faa-495a-bb5d-794ad338fcd7" providerId="ADAL" clId="{FDDD2CFA-C654-4771-8FBC-889E282C8558}" dt="2022-02-28T08:39:49.936" v="48" actId="47"/>
        <pc:sldMkLst>
          <pc:docMk/>
          <pc:sldMk cId="2355700947" sldId="789"/>
        </pc:sldMkLst>
        <pc:graphicFrameChg chg="modGraphic">
          <ac:chgData name="Peter Hedman" userId="9d7636b6-4faa-495a-bb5d-794ad338fcd7" providerId="ADAL" clId="{FDDD2CFA-C654-4771-8FBC-889E282C8558}" dt="2022-02-27T20:09:23.315" v="4" actId="6549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del">
        <pc:chgData name="Peter Hedman" userId="9d7636b6-4faa-495a-bb5d-794ad338fcd7" providerId="ADAL" clId="{FDDD2CFA-C654-4771-8FBC-889E282C8558}" dt="2022-02-28T08:39:52.115" v="51" actId="47"/>
        <pc:sldMkLst>
          <pc:docMk/>
          <pc:sldMk cId="1304530617" sldId="791"/>
        </pc:sldMkLst>
      </pc:sldChg>
      <pc:sldChg chg="modSp del mod">
        <pc:chgData name="Peter Hedman" userId="9d7636b6-4faa-495a-bb5d-794ad338fcd7" providerId="ADAL" clId="{FDDD2CFA-C654-4771-8FBC-889E282C8558}" dt="2022-02-28T08:39:51.361" v="50" actId="47"/>
        <pc:sldMkLst>
          <pc:docMk/>
          <pc:sldMk cId="785222574" sldId="793"/>
        </pc:sldMkLst>
        <pc:graphicFrameChg chg="modGraphic">
          <ac:chgData name="Peter Hedman" userId="9d7636b6-4faa-495a-bb5d-794ad338fcd7" providerId="ADAL" clId="{FDDD2CFA-C654-4771-8FBC-889E282C8558}" dt="2022-02-27T20:09:34.540" v="14" actId="6549"/>
          <ac:graphicFrameMkLst>
            <pc:docMk/>
            <pc:sldMk cId="785222574" sldId="793"/>
            <ac:graphicFrameMk id="7" creationId="{EAC7D0DA-0530-407D-BA61-7389498E9386}"/>
          </ac:graphicFrameMkLst>
        </pc:graphicFrameChg>
      </pc:sldChg>
      <pc:sldChg chg="modSp mod">
        <pc:chgData name="Peter Hedman" userId="9d7636b6-4faa-495a-bb5d-794ad338fcd7" providerId="ADAL" clId="{FDDD2CFA-C654-4771-8FBC-889E282C8558}" dt="2022-02-28T08:58:54.623" v="367" actId="6549"/>
        <pc:sldMkLst>
          <pc:docMk/>
          <pc:sldMk cId="1346523741" sldId="794"/>
        </pc:sldMkLst>
        <pc:spChg chg="mod">
          <ac:chgData name="Peter Hedman" userId="9d7636b6-4faa-495a-bb5d-794ad338fcd7" providerId="ADAL" clId="{FDDD2CFA-C654-4771-8FBC-889E282C8558}" dt="2022-02-28T08:58:54.623" v="367" actId="6549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FDDD2CFA-C654-4771-8FBC-889E282C8558}" dt="2022-02-27T20:09:41.321" v="19" actId="6549"/>
          <ac:graphicFrameMkLst>
            <pc:docMk/>
            <pc:sldMk cId="1346523741" sldId="794"/>
            <ac:graphicFrameMk id="7" creationId="{D2970AFE-B232-4D1A-9858-C354F5BDD7C2}"/>
          </ac:graphicFrameMkLst>
        </pc:graphicFrameChg>
      </pc:sldChg>
      <pc:sldChg chg="modSp del mod">
        <pc:chgData name="Peter Hedman" userId="9d7636b6-4faa-495a-bb5d-794ad338fcd7" providerId="ADAL" clId="{FDDD2CFA-C654-4771-8FBC-889E282C8558}" dt="2022-02-28T08:39:50.704" v="49" actId="47"/>
        <pc:sldMkLst>
          <pc:docMk/>
          <pc:sldMk cId="2408905734" sldId="795"/>
        </pc:sldMkLst>
        <pc:graphicFrameChg chg="modGraphic">
          <ac:chgData name="Peter Hedman" userId="9d7636b6-4faa-495a-bb5d-794ad338fcd7" providerId="ADAL" clId="{FDDD2CFA-C654-4771-8FBC-889E282C8558}" dt="2022-02-27T20:09:28.618" v="9" actId="6549"/>
          <ac:graphicFrameMkLst>
            <pc:docMk/>
            <pc:sldMk cId="2408905734" sldId="795"/>
            <ac:graphicFrameMk id="7" creationId="{8E7B86D5-0B56-4201-87AC-24C0DDEF5E75}"/>
          </ac:graphicFrameMkLst>
        </pc:graphicFrameChg>
      </pc:sldChg>
      <pc:sldMasterChg chg="modSldLayout">
        <pc:chgData name="Peter Hedman" userId="9d7636b6-4faa-495a-bb5d-794ad338fcd7" providerId="ADAL" clId="{FDDD2CFA-C654-4771-8FBC-889E282C8558}" dt="2022-02-28T08:40:08.462" v="59" actId="6549"/>
        <pc:sldMasterMkLst>
          <pc:docMk/>
          <pc:sldMasterMk cId="0" sldId="2147483729"/>
        </pc:sldMasterMkLst>
        <pc:sldLayoutChg chg="modSp mod">
          <pc:chgData name="Peter Hedman" userId="9d7636b6-4faa-495a-bb5d-794ad338fcd7" providerId="ADAL" clId="{FDDD2CFA-C654-4771-8FBC-889E282C8558}" dt="2022-02-28T08:40:08.462" v="59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FDDD2CFA-C654-4771-8FBC-889E282C8558}" dt="2022-02-28T08:40:08.462" v="59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S2-2201915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5GSAT_ARCH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Jean Yves Fine 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Thales 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(Rapporteur)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 smtClean="0"/>
              <a:t>5GSAT_ARCH </a:t>
            </a:r>
            <a:r>
              <a:rPr lang="en-US" altLang="de-DE" b="1" dirty="0"/>
              <a:t>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2 LS answers to </a:t>
            </a:r>
            <a:r>
              <a:rPr lang="en-US" altLang="de-DE" sz="1200" kern="0" dirty="0"/>
              <a:t>CT1 on </a:t>
            </a:r>
            <a:r>
              <a:rPr lang="en-US" altLang="de-DE" sz="1200" kern="0" dirty="0" smtClean="0"/>
              <a:t>country indication of UE location and </a:t>
            </a:r>
            <a:r>
              <a:rPr lang="en-GB" sz="1200" dirty="0"/>
              <a:t>validity of cause value #</a:t>
            </a:r>
            <a:r>
              <a:rPr lang="en-GB" sz="1200" dirty="0" smtClean="0"/>
              <a:t>78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</a:t>
            </a:r>
            <a:r>
              <a:rPr lang="en-US" altLang="de-DE" sz="1200" kern="0" dirty="0"/>
              <a:t>LS answers to </a:t>
            </a:r>
            <a:r>
              <a:rPr lang="en-US" altLang="de-DE" sz="1200" kern="0" dirty="0" smtClean="0"/>
              <a:t>RAN2 </a:t>
            </a:r>
            <a:r>
              <a:rPr lang="en-US" altLang="de-DE" sz="1200" kern="0" dirty="0"/>
              <a:t>on </a:t>
            </a:r>
            <a:r>
              <a:rPr lang="en-US" altLang="de-DE" sz="1200" kern="0" dirty="0" smtClean="0"/>
              <a:t>max. number od TACs and size of earth-fixed tracking area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answers to </a:t>
            </a:r>
            <a:r>
              <a:rPr lang="en-US" altLang="de-DE" sz="1200" kern="0" dirty="0" smtClean="0"/>
              <a:t>RAN3 </a:t>
            </a:r>
            <a:r>
              <a:rPr lang="en-US" altLang="de-DE" sz="1200" kern="0" dirty="0"/>
              <a:t>on </a:t>
            </a:r>
            <a:r>
              <a:rPr lang="en-US" altLang="de-DE" sz="1200" kern="0" dirty="0" smtClean="0"/>
              <a:t>TACs in ULI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answers to </a:t>
            </a:r>
            <a:r>
              <a:rPr lang="en-US" altLang="de-DE" sz="1200" kern="0" dirty="0" smtClean="0"/>
              <a:t>RAN2 &amp; RAN3 </a:t>
            </a:r>
            <a:r>
              <a:rPr lang="en-US" altLang="de-DE" sz="1200" kern="0" dirty="0"/>
              <a:t>on </a:t>
            </a:r>
            <a:r>
              <a:rPr lang="en-GB" sz="1200" dirty="0"/>
              <a:t>UE location during initial access in </a:t>
            </a:r>
            <a:r>
              <a:rPr lang="en-GB" sz="1200" dirty="0" smtClean="0"/>
              <a:t>NTN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answers to RAN3 on </a:t>
            </a:r>
            <a:r>
              <a:rPr lang="en-GB" sz="1200" dirty="0" smtClean="0"/>
              <a:t>UE </a:t>
            </a:r>
            <a:r>
              <a:rPr lang="en-GB" sz="1200" dirty="0"/>
              <a:t>Location Aspects in NTN</a:t>
            </a:r>
            <a:endParaRPr lang="fr-FR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3 Cat F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CRs </a:t>
            </a:r>
            <a:r>
              <a:rPr lang="en-US" altLang="de-DE" sz="1200" kern="0" dirty="0" smtClean="0"/>
              <a:t>agree.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No new Impacts </a:t>
            </a:r>
            <a:r>
              <a:rPr lang="en-US" sz="1100" kern="0" dirty="0" smtClean="0"/>
              <a:t>identified for R17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 err="1" smtClean="0"/>
              <a:t>steps</a:t>
            </a:r>
            <a:r>
              <a:rPr lang="de-DE" sz="1800" kern="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r>
              <a:rPr lang="en-US" sz="1200" kern="0" dirty="0"/>
              <a:t>, and alignments with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5938591"/>
              </p:ext>
            </p:extLst>
          </p:nvPr>
        </p:nvGraphicFramePr>
        <p:xfrm>
          <a:off x="179388" y="1268298"/>
          <a:ext cx="881006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149</Words>
  <Application>Microsoft Office PowerPoint</Application>
  <PresentationFormat>On-screen Show (4:3)</PresentationFormat>
  <Paragraphs>32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5GSAT_ARCH Status Report</vt:lpstr>
      <vt:lpstr>5GSAT_ARCH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Thales</cp:lastModifiedBy>
  <cp:revision>1819</cp:revision>
  <dcterms:created xsi:type="dcterms:W3CDTF">2008-08-30T09:32:10Z</dcterms:created>
  <dcterms:modified xsi:type="dcterms:W3CDTF">2022-02-28T10:03:40Z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