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0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7580D0-74D5-4F87-8A05-4FCE715F50FF}" v="2" dt="2021-11-22T13:44:39.1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86" d="100"/>
          <a:sy n="86" d="100"/>
        </p:scale>
        <p:origin x="1085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111B9D40-0569-4A3F-ACF7-199839A03B8D}"/>
    <pc:docChg chg="custSel addSld modSld modMainMaster">
      <pc:chgData name="Stojanovski, Saso" userId="4a043b80-4d93-470c-ac45-9138ee944f36" providerId="ADAL" clId="{111B9D40-0569-4A3F-ACF7-199839A03B8D}" dt="2021-11-08T18:50:43.990" v="31" actId="478"/>
      <pc:docMkLst>
        <pc:docMk/>
      </pc:docMkLst>
      <pc:sldChg chg="modSp mod">
        <pc:chgData name="Stojanovski, Saso" userId="4a043b80-4d93-470c-ac45-9138ee944f36" providerId="ADAL" clId="{111B9D40-0569-4A3F-ACF7-199839A03B8D}" dt="2021-11-08T18:47:18.259" v="22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111B9D40-0569-4A3F-ACF7-199839A03B8D}" dt="2021-11-08T18:47:18.259" v="22" actId="20577"/>
          <ac:spMkLst>
            <pc:docMk/>
            <pc:sldMk cId="3395385372" sldId="790"/>
            <ac:spMk id="29698" creationId="{00000000-0000-0000-0000-000000000000}"/>
          </ac:spMkLst>
        </pc:spChg>
      </pc:sldChg>
      <pc:sldChg chg="modSp mod">
        <pc:chgData name="Stojanovski, Saso" userId="4a043b80-4d93-470c-ac45-9138ee944f36" providerId="ADAL" clId="{111B9D40-0569-4A3F-ACF7-199839A03B8D}" dt="2021-11-08T18:47:13.845" v="2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111B9D40-0569-4A3F-ACF7-199839A03B8D}" dt="2021-11-08T18:47:13.845" v="21" actId="20577"/>
          <ac:spMkLst>
            <pc:docMk/>
            <pc:sldMk cId="3452607634" sldId="791"/>
            <ac:spMk id="29698" creationId="{00000000-0000-0000-0000-000000000000}"/>
          </ac:spMkLst>
        </pc:spChg>
      </pc:sldChg>
      <pc:sldChg chg="modSp add mod">
        <pc:chgData name="Stojanovski, Saso" userId="4a043b80-4d93-470c-ac45-9138ee944f36" providerId="ADAL" clId="{111B9D40-0569-4A3F-ACF7-199839A03B8D}" dt="2021-11-08T18:48:15.881" v="24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111B9D40-0569-4A3F-ACF7-199839A03B8D}" dt="2021-11-08T18:48:15.881" v="24" actId="20577"/>
          <ac:spMkLst>
            <pc:docMk/>
            <pc:sldMk cId="2503194211" sldId="792"/>
            <ac:spMk id="29698" creationId="{00000000-0000-0000-0000-000000000000}"/>
          </ac:spMkLst>
        </pc:spChg>
      </pc:sldChg>
      <pc:sldMasterChg chg="modSp mod modSldLayout">
        <pc:chgData name="Stojanovski, Saso" userId="4a043b80-4d93-470c-ac45-9138ee944f36" providerId="ADAL" clId="{111B9D40-0569-4A3F-ACF7-199839A03B8D}" dt="2021-11-08T18:50:43.990" v="31" actId="478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111B9D40-0569-4A3F-ACF7-199839A03B8D}" dt="2021-11-08T18:46:52.471" v="20" actId="20577"/>
          <ac:spMkLst>
            <pc:docMk/>
            <pc:sldMasterMk cId="0" sldId="2147483729"/>
            <ac:spMk id="14" creationId="{00000000-0000-0000-0000-000000000000}"/>
          </ac:spMkLst>
        </pc:spChg>
        <pc:sldLayoutChg chg="addSp modSp">
          <pc:chgData name="Stojanovski, Saso" userId="4a043b80-4d93-470c-ac45-9138ee944f36" providerId="ADAL" clId="{111B9D40-0569-4A3F-ACF7-199839A03B8D}" dt="2021-11-08T18:50:13.384" v="28"/>
          <pc:sldLayoutMkLst>
            <pc:docMk/>
            <pc:sldMasterMk cId="0" sldId="2147483729"/>
            <pc:sldLayoutMk cId="3657954627" sldId="2147483767"/>
          </pc:sldLayoutMkLst>
          <pc:spChg chg="add mod">
            <ac:chgData name="Stojanovski, Saso" userId="4a043b80-4d93-470c-ac45-9138ee944f36" providerId="ADAL" clId="{111B9D40-0569-4A3F-ACF7-199839A03B8D}" dt="2021-11-08T18:50:13.384" v="2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addSp modSp mod">
          <pc:chgData name="Stojanovski, Saso" userId="4a043b80-4d93-470c-ac45-9138ee944f36" providerId="ADAL" clId="{111B9D40-0569-4A3F-ACF7-199839A03B8D}" dt="2021-11-08T18:49:57.032" v="27" actId="20577"/>
          <pc:sldLayoutMkLst>
            <pc:docMk/>
            <pc:sldMasterMk cId="0" sldId="2147483729"/>
            <pc:sldLayoutMk cId="1547252697" sldId="2147483768"/>
          </pc:sldLayoutMkLst>
          <pc:spChg chg="add mod">
            <ac:chgData name="Stojanovski, Saso" userId="4a043b80-4d93-470c-ac45-9138ee944f36" providerId="ADAL" clId="{111B9D40-0569-4A3F-ACF7-199839A03B8D}" dt="2021-11-08T18:49:57.032" v="27" actId="20577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modSp">
          <pc:chgData name="Stojanovski, Saso" userId="4a043b80-4d93-470c-ac45-9138ee944f36" providerId="ADAL" clId="{111B9D40-0569-4A3F-ACF7-199839A03B8D}" dt="2021-11-08T18:50:16.088" v="29"/>
          <pc:sldLayoutMkLst>
            <pc:docMk/>
            <pc:sldMasterMk cId="0" sldId="2147483729"/>
            <pc:sldLayoutMk cId="302977723" sldId="2147483769"/>
          </pc:sldLayoutMkLst>
          <pc:spChg chg="add mod">
            <ac:chgData name="Stojanovski, Saso" userId="4a043b80-4d93-470c-ac45-9138ee944f36" providerId="ADAL" clId="{111B9D40-0569-4A3F-ACF7-199839A03B8D}" dt="2021-11-08T18:50:16.088" v="29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</pc:sldLayoutChg>
        <pc:sldLayoutChg chg="addSp delSp modSp mod">
          <pc:chgData name="Stojanovski, Saso" userId="4a043b80-4d93-470c-ac45-9138ee944f36" providerId="ADAL" clId="{111B9D40-0569-4A3F-ACF7-199839A03B8D}" dt="2021-11-08T18:50:43.990" v="31" actId="478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111B9D40-0569-4A3F-ACF7-199839A03B8D}" dt="2021-11-08T18:46:14.077" v="11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111B9D40-0569-4A3F-ACF7-199839A03B8D}" dt="2021-11-08T18:46:00.545" v="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  <pc:spChg chg="add del mod">
            <ac:chgData name="Stojanovski, Saso" userId="4a043b80-4d93-470c-ac45-9138ee944f36" providerId="ADAL" clId="{111B9D40-0569-4A3F-ACF7-199839A03B8D}" dt="2021-11-08T18:50:43.990" v="31" actId="478"/>
            <ac:spMkLst>
              <pc:docMk/>
              <pc:sldMasterMk cId="0" sldId="2147483729"/>
              <pc:sldLayoutMk cId="719417900" sldId="2147483770"/>
              <ac:spMk id="6" creationId="{6F38F4F3-72E0-41B0-AE77-A3F5A98E5011}"/>
            </ac:spMkLst>
          </pc:spChg>
        </pc:sldLayoutChg>
      </pc:sldMasterChg>
    </pc:docChg>
  </pc:docChgLst>
  <pc:docChgLst>
    <pc:chgData name="Stojanovski, Saso" userId="4a043b80-4d93-470c-ac45-9138ee944f36" providerId="ADAL" clId="{E63CBAFC-6017-485F-A0F5-F2752979296B}"/>
    <pc:docChg chg="modSld">
      <pc:chgData name="Stojanovski, Saso" userId="4a043b80-4d93-470c-ac45-9138ee944f36" providerId="ADAL" clId="{E63CBAFC-6017-485F-A0F5-F2752979296B}" dt="2021-08-30T15:13:55.747" v="149" actId="13926"/>
      <pc:docMkLst>
        <pc:docMk/>
      </pc:docMkLst>
      <pc:sldChg chg="modSp mod">
        <pc:chgData name="Stojanovski, Saso" userId="4a043b80-4d93-470c-ac45-9138ee944f36" providerId="ADAL" clId="{E63CBAFC-6017-485F-A0F5-F2752979296B}" dt="2021-08-30T15:13:55.747" v="149" actId="13926"/>
        <pc:sldMkLst>
          <pc:docMk/>
          <pc:sldMk cId="3395385372" sldId="790"/>
        </pc:sldMkLst>
        <pc:spChg chg="mod">
          <ac:chgData name="Stojanovski, Saso" userId="4a043b80-4d93-470c-ac45-9138ee944f36" providerId="ADAL" clId="{E63CBAFC-6017-485F-A0F5-F2752979296B}" dt="2021-08-30T15:13:55.747" v="149" actId="13926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3CBAFC-6017-485F-A0F5-F2752979296B}" dt="2021-08-30T15:13:41.956" v="147" actId="13926"/>
        <pc:sldMkLst>
          <pc:docMk/>
          <pc:sldMk cId="2503194211" sldId="792"/>
        </pc:sldMkLst>
        <pc:spChg chg="mod">
          <ac:chgData name="Stojanovski, Saso" userId="4a043b80-4d93-470c-ac45-9138ee944f36" providerId="ADAL" clId="{E63CBAFC-6017-485F-A0F5-F2752979296B}" dt="2021-08-30T15:13:41.956" v="147" actId="13926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B4D79D3F-BC24-4A20-8C49-8594F985C375}"/>
    <pc:docChg chg="undo custSel delSld modSld modMainMaster">
      <pc:chgData name="Stojanovski, Saso" userId="4a043b80-4d93-470c-ac45-9138ee944f36" providerId="ADAL" clId="{B4D79D3F-BC24-4A20-8C49-8594F985C375}" dt="2021-10-26T14:49:54.999" v="367" actId="20577"/>
      <pc:docMkLst>
        <pc:docMk/>
      </pc:docMkLst>
      <pc:sldChg chg="modSp mod">
        <pc:chgData name="Stojanovski, Saso" userId="4a043b80-4d93-470c-ac45-9138ee944f36" providerId="ADAL" clId="{B4D79D3F-BC24-4A20-8C49-8594F985C375}" dt="2021-10-26T14:49:54.999" v="367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B4D79D3F-BC24-4A20-8C49-8594F985C375}" dt="2021-10-25T09:39:50.624" v="2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6T14:49:54.999" v="367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B4D79D3F-BC24-4A20-8C49-8594F985C375}" dt="2021-10-25T09:39:59.840" v="31" actId="14734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mod">
        <pc:chgData name="Stojanovski, Saso" userId="4a043b80-4d93-470c-ac45-9138ee944f36" providerId="ADAL" clId="{B4D79D3F-BC24-4A20-8C49-8594F985C375}" dt="2021-10-25T11:34:12.824" v="361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B4D79D3F-BC24-4A20-8C49-8594F985C375}" dt="2021-10-25T09:47:41.237" v="197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B4D79D3F-BC24-4A20-8C49-8594F985C375}" dt="2021-10-25T11:34:12.824" v="361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Chg chg="del">
        <pc:chgData name="Stojanovski, Saso" userId="4a043b80-4d93-470c-ac45-9138ee944f36" providerId="ADAL" clId="{B4D79D3F-BC24-4A20-8C49-8594F985C375}" dt="2021-10-25T09:39:45.746" v="26" actId="47"/>
        <pc:sldMkLst>
          <pc:docMk/>
          <pc:sldMk cId="2503194211" sldId="792"/>
        </pc:sldMkLst>
      </pc:sldChg>
      <pc:sldMasterChg chg="modSp mod modSldLayout">
        <pc:chgData name="Stojanovski, Saso" userId="4a043b80-4d93-470c-ac45-9138ee944f36" providerId="ADAL" clId="{B4D79D3F-BC24-4A20-8C49-8594F985C375}" dt="2021-10-25T09:39:24.062" v="25" actId="20577"/>
        <pc:sldMasterMkLst>
          <pc:docMk/>
          <pc:sldMasterMk cId="0" sldId="2147483729"/>
        </pc:sldMasterMkLst>
        <pc:spChg chg="mod">
          <ac:chgData name="Stojanovski, Saso" userId="4a043b80-4d93-470c-ac45-9138ee944f36" providerId="ADAL" clId="{B4D79D3F-BC24-4A20-8C49-8594F985C375}" dt="2021-10-25T09:39:24.062" v="25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Stojanovski, Saso" userId="4a043b80-4d93-470c-ac45-9138ee944f36" providerId="ADAL" clId="{B4D79D3F-BC24-4A20-8C49-8594F985C375}" dt="2021-10-25T09:38:46.508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B4D79D3F-BC24-4A20-8C49-8594F985C375}" dt="2021-10-25T09:38:46.508" v="14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B4D79D3F-BC24-4A20-8C49-8594F985C375}" dt="2021-10-25T09:38:33.780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ojanovski, Saso" userId="4a043b80-4d93-470c-ac45-9138ee944f36" providerId="ADAL" clId="{E67580D0-74D5-4F87-8A05-4FCE715F50FF}"/>
    <pc:docChg chg="custSel addSld modSld modMainMaster">
      <pc:chgData name="Stojanovski, Saso" userId="4a043b80-4d93-470c-ac45-9138ee944f36" providerId="ADAL" clId="{E67580D0-74D5-4F87-8A05-4FCE715F50FF}" dt="2021-11-23T13:45:24.576" v="222" actId="20577"/>
      <pc:docMkLst>
        <pc:docMk/>
      </pc:docMkLst>
      <pc:sldChg chg="modSp mod">
        <pc:chgData name="Stojanovski, Saso" userId="4a043b80-4d93-470c-ac45-9138ee944f36" providerId="ADAL" clId="{E67580D0-74D5-4F87-8A05-4FCE715F50FF}" dt="2021-11-22T13:42:12.617" v="206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E67580D0-74D5-4F87-8A05-4FCE715F50FF}" dt="2021-11-22T13:42:12.617" v="206" actId="20577"/>
          <ac:spMkLst>
            <pc:docMk/>
            <pc:sldMk cId="3395385372" sldId="790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29:05.985" v="8" actId="21"/>
        <pc:sldMkLst>
          <pc:docMk/>
          <pc:sldMk cId="3452607634" sldId="791"/>
        </pc:sldMkLst>
        <pc:spChg chg="mod">
          <ac:chgData name="Stojanovski, Saso" userId="4a043b80-4d93-470c-ac45-9138ee944f36" providerId="ADAL" clId="{E67580D0-74D5-4F87-8A05-4FCE715F50FF}" dt="2021-11-22T13:29:05.985" v="8" actId="21"/>
          <ac:spMkLst>
            <pc:docMk/>
            <pc:sldMk cId="3452607634" sldId="791"/>
            <ac:spMk id="29716" creationId="{00000000-0000-0000-0000-000000000000}"/>
          </ac:spMkLst>
        </pc:spChg>
      </pc:sldChg>
      <pc:sldChg chg="modSp mod">
        <pc:chgData name="Stojanovski, Saso" userId="4a043b80-4d93-470c-ac45-9138ee944f36" providerId="ADAL" clId="{E67580D0-74D5-4F87-8A05-4FCE715F50FF}" dt="2021-11-22T13:43:50.687" v="217" actId="20577"/>
        <pc:sldMkLst>
          <pc:docMk/>
          <pc:sldMk cId="2503194211" sldId="792"/>
        </pc:sldMkLst>
        <pc:spChg chg="mod">
          <ac:chgData name="Stojanovski, Saso" userId="4a043b80-4d93-470c-ac45-9138ee944f36" providerId="ADAL" clId="{E67580D0-74D5-4F87-8A05-4FCE715F50FF}" dt="2021-11-22T13:43:50.687" v="217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modGraphic">
          <ac:chgData name="Stojanovski, Saso" userId="4a043b80-4d93-470c-ac45-9138ee944f36" providerId="ADAL" clId="{E67580D0-74D5-4F87-8A05-4FCE715F50FF}" dt="2021-11-22T13:28:35.934" v="6" actId="20577"/>
          <ac:graphicFrameMkLst>
            <pc:docMk/>
            <pc:sldMk cId="2503194211" sldId="792"/>
            <ac:graphicFrameMk id="5" creationId="{8588BD55-2225-44CB-8306-E27676DD3EE6}"/>
          </ac:graphicFrameMkLst>
        </pc:graphicFrameChg>
      </pc:sldChg>
      <pc:sldChg chg="add">
        <pc:chgData name="Stojanovski, Saso" userId="4a043b80-4d93-470c-ac45-9138ee944f36" providerId="ADAL" clId="{E67580D0-74D5-4F87-8A05-4FCE715F50FF}" dt="2021-11-22T13:44:39.193" v="218"/>
        <pc:sldMkLst>
          <pc:docMk/>
          <pc:sldMk cId="2088629745" sldId="793"/>
        </pc:sldMkLst>
      </pc:sldChg>
      <pc:sldMasterChg chg="modSldLayout">
        <pc:chgData name="Stojanovski, Saso" userId="4a043b80-4d93-470c-ac45-9138ee944f36" providerId="ADAL" clId="{E67580D0-74D5-4F87-8A05-4FCE715F50FF}" dt="2021-11-23T13:45:24.576" v="222" actId="20577"/>
        <pc:sldMasterMkLst>
          <pc:docMk/>
          <pc:sldMasterMk cId="0" sldId="2147483729"/>
        </pc:sldMasterMkLst>
        <pc:sldLayoutChg chg="delSp mod">
          <pc:chgData name="Stojanovski, Saso" userId="4a043b80-4d93-470c-ac45-9138ee944f36" providerId="ADAL" clId="{E67580D0-74D5-4F87-8A05-4FCE715F50FF}" dt="2021-11-22T13:28:03.284" v="1" actId="478"/>
          <pc:sldLayoutMkLst>
            <pc:docMk/>
            <pc:sldMasterMk cId="0" sldId="2147483729"/>
            <pc:sldLayoutMk cId="3657954627" sldId="2147483767"/>
          </pc:sldLayoutMkLst>
          <pc:spChg chg="del">
            <ac:chgData name="Stojanovski, Saso" userId="4a043b80-4d93-470c-ac45-9138ee944f36" providerId="ADAL" clId="{E67580D0-74D5-4F87-8A05-4FCE715F50FF}" dt="2021-11-22T13:28:03.284" v="1" actId="478"/>
            <ac:spMkLst>
              <pc:docMk/>
              <pc:sldMasterMk cId="0" sldId="2147483729"/>
              <pc:sldLayoutMk cId="3657954627" sldId="2147483767"/>
              <ac:spMk id="4" creationId="{1201C40A-B983-49B4-A06E-9C0FFFFF7358}"/>
            </ac:spMkLst>
          </pc:spChg>
        </pc:sldLayoutChg>
        <pc:sldLayoutChg chg="delSp mod">
          <pc:chgData name="Stojanovski, Saso" userId="4a043b80-4d93-470c-ac45-9138ee944f36" providerId="ADAL" clId="{E67580D0-74D5-4F87-8A05-4FCE715F50FF}" dt="2021-11-22T13:28:09.772" v="2" actId="478"/>
          <pc:sldLayoutMkLst>
            <pc:docMk/>
            <pc:sldMasterMk cId="0" sldId="2147483729"/>
            <pc:sldLayoutMk cId="1547252697" sldId="2147483768"/>
          </pc:sldLayoutMkLst>
          <pc:spChg chg="del">
            <ac:chgData name="Stojanovski, Saso" userId="4a043b80-4d93-470c-ac45-9138ee944f36" providerId="ADAL" clId="{E67580D0-74D5-4F87-8A05-4FCE715F50FF}" dt="2021-11-22T13:28:09.772" v="2" actId="478"/>
            <ac:spMkLst>
              <pc:docMk/>
              <pc:sldMasterMk cId="0" sldId="2147483729"/>
              <pc:sldLayoutMk cId="1547252697" sldId="2147483768"/>
              <ac:spMk id="3" creationId="{98E8CF5D-8DB0-469F-8DFF-9D2C50FE0608}"/>
            </ac:spMkLst>
          </pc:spChg>
        </pc:sldLayoutChg>
        <pc:sldLayoutChg chg="addSp delSp modSp mod">
          <pc:chgData name="Stojanovski, Saso" userId="4a043b80-4d93-470c-ac45-9138ee944f36" providerId="ADAL" clId="{E67580D0-74D5-4F87-8A05-4FCE715F50FF}" dt="2021-11-22T13:28:14.830" v="3" actId="478"/>
          <pc:sldLayoutMkLst>
            <pc:docMk/>
            <pc:sldMasterMk cId="0" sldId="2147483729"/>
            <pc:sldLayoutMk cId="302977723" sldId="2147483769"/>
          </pc:sldLayoutMkLst>
          <pc:spChg chg="del">
            <ac:chgData name="Stojanovski, Saso" userId="4a043b80-4d93-470c-ac45-9138ee944f36" providerId="ADAL" clId="{E67580D0-74D5-4F87-8A05-4FCE715F50FF}" dt="2021-11-22T13:28:14.830" v="3" actId="478"/>
            <ac:spMkLst>
              <pc:docMk/>
              <pc:sldMasterMk cId="0" sldId="2147483729"/>
              <pc:sldLayoutMk cId="302977723" sldId="2147483769"/>
              <ac:spMk id="5" creationId="{F752B099-3DBC-4F2F-9AE3-8B71410DB49A}"/>
            </ac:spMkLst>
          </pc:spChg>
          <pc:spChg chg="add del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6" creationId="{28FD7E1B-3F79-4634-B3B1-AE1AB9928640}"/>
            </ac:spMkLst>
          </pc:spChg>
          <pc:spChg chg="add mod">
            <ac:chgData name="Stojanovski, Saso" userId="4a043b80-4d93-470c-ac45-9138ee944f36" providerId="ADAL" clId="{E67580D0-74D5-4F87-8A05-4FCE715F50FF}" dt="2021-11-22T13:27:57.434" v="0" actId="11529"/>
            <ac:spMkLst>
              <pc:docMk/>
              <pc:sldMasterMk cId="0" sldId="2147483729"/>
              <pc:sldLayoutMk cId="302977723" sldId="2147483769"/>
              <ac:spMk id="7" creationId="{A5026F46-24B6-4F53-8773-898A7EAB985A}"/>
            </ac:spMkLst>
          </pc:spChg>
        </pc:sldLayoutChg>
        <pc:sldLayoutChg chg="modSp mod">
          <pc:chgData name="Stojanovski, Saso" userId="4a043b80-4d93-470c-ac45-9138ee944f36" providerId="ADAL" clId="{E67580D0-74D5-4F87-8A05-4FCE715F50FF}" dt="2021-11-23T13:45:24.576" v="2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E67580D0-74D5-4F87-8A05-4FCE715F50FF}" dt="2021-11-23T13:45:24.576" v="22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14 – 25 February,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S2-2201913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5026F46-24B6-4F53-8773-898A7EAB98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00313" y="5561013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14 – 25 February,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MUSIM status at SA#95E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6 CRs on 23.401/23.501 submitted to SA</a:t>
            </a:r>
            <a:r>
              <a:rPr lang="en-US" altLang="zh-CN" sz="1600"/>
              <a:t>#95E </a:t>
            </a:r>
            <a:r>
              <a:rPr lang="en-US" altLang="zh-CN" sz="1600" dirty="0"/>
              <a:t>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 err="1"/>
              <a:t>Resolved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3407428"/>
              </p:ext>
            </p:extLst>
          </p:nvPr>
        </p:nvGraphicFramePr>
        <p:xfrm>
          <a:off x="186300" y="148171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2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2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5409827"/>
              </p:ext>
            </p:extLst>
          </p:nvPr>
        </p:nvGraphicFramePr>
        <p:xfrm>
          <a:off x="186300" y="1029551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6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76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087886"/>
            <a:ext cx="8709026" cy="424692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SA2#148E: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6 normative CRs approved for stage 2 specifications - TS 23.401/23.501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Removing 'Registration Area'</a:t>
            </a:r>
            <a:r>
              <a:rPr lang="fr-FR" altLang="zh-CN" sz="1200" dirty="0"/>
              <a:t> (S2-2200565)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Correct the MUSIM Connection Release feature</a:t>
            </a:r>
            <a:r>
              <a:rPr lang="de-DE" altLang="de-DE" sz="1200" dirty="0"/>
              <a:t> (</a:t>
            </a:r>
            <a:r>
              <a:rPr lang="en-US" sz="1200" dirty="0"/>
              <a:t>S2-2201737</a:t>
            </a:r>
            <a:r>
              <a:rPr lang="de-DE" altLang="de-DE" sz="1200" dirty="0"/>
              <a:t>)</a:t>
            </a:r>
            <a:endParaRPr lang="en-GB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Correction on MUSIM Paging Cause feature</a:t>
            </a:r>
            <a:r>
              <a:rPr lang="de-DE" altLang="de-DE" sz="1200" dirty="0"/>
              <a:t> (</a:t>
            </a:r>
            <a:r>
              <a:rPr lang="en-US" sz="1200" dirty="0"/>
              <a:t>S2-2201738, </a:t>
            </a:r>
            <a:r>
              <a:rPr lang="fr-FR" altLang="zh-CN" sz="1200" dirty="0"/>
              <a:t>S2-2201741</a:t>
            </a:r>
            <a:r>
              <a:rPr lang="de-DE" altLang="de-DE" sz="1200" dirty="0"/>
              <a:t>)</a:t>
            </a:r>
            <a:endParaRPr lang="en-GB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Correct PEI used for MUSIM and network subscriptions</a:t>
            </a:r>
            <a:r>
              <a:rPr lang="en-US" sz="1200" dirty="0"/>
              <a:t> (S2-2201739)</a:t>
            </a:r>
            <a:endParaRPr lang="en-US" altLang="zh-CN" sz="12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MUSIM capabilities in TAU for Emergency attached UE</a:t>
            </a:r>
            <a:r>
              <a:rPr lang="en-US" sz="1200" dirty="0"/>
              <a:t> (S2-220</a:t>
            </a:r>
            <a:r>
              <a:rPr lang="fr-FR" sz="1200" dirty="0"/>
              <a:t>1740</a:t>
            </a:r>
            <a:r>
              <a:rPr lang="en-US" sz="12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reply to RAN2 </a:t>
            </a:r>
            <a:r>
              <a:rPr lang="en-GB" sz="1600" dirty="0"/>
              <a:t>on alternative IMSI for MUSIM</a:t>
            </a:r>
            <a:r>
              <a:rPr lang="en-US" altLang="zh-CN" sz="1600" dirty="0"/>
              <a:t> (S2-2201681)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LS reply to RAN2 </a:t>
            </a:r>
            <a:r>
              <a:rPr lang="en-GB" sz="1600" dirty="0"/>
              <a:t>on RAN WG2 agreements for paging with service indication</a:t>
            </a:r>
            <a:r>
              <a:rPr lang="en-US" altLang="zh-CN" sz="1600" dirty="0"/>
              <a:t> (S2-2201938)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400" dirty="0"/>
              <a:t>None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7774</TotalTime>
  <Words>220</Words>
  <Application>Microsoft Office PowerPoint</Application>
  <PresentationFormat>On-screen Show (4:3)</PresentationFormat>
  <Paragraphs>63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MUSIM</vt:lpstr>
      <vt:lpstr>MUSIM status at SA#95E</vt:lpstr>
      <vt:lpstr>MUSIM Status after SA2#149E</vt:lpstr>
      <vt:lpstr>MUSIM status after SA2#149E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Stojanovski, Saso</cp:lastModifiedBy>
  <cp:revision>1287</cp:revision>
  <dcterms:created xsi:type="dcterms:W3CDTF">2008-08-30T09:32:10Z</dcterms:created>
  <dcterms:modified xsi:type="dcterms:W3CDTF">2022-02-25T17:14:55Z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