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3" r:id="rId2"/>
    <p:sldId id="817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59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 WG2 Meeting #S2-149E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2022, Electronic meeting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0688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S2-2201909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SA WG2 Meeting #S2-149E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GB" altLang="de-DE" sz="13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3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ARCH_NR_REDCAP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smtClean="0">
                <a:latin typeface="Arial" panose="020B0604020202020204" pitchFamily="34" charset="0"/>
              </a:rPr>
              <a:t>Aihua </a:t>
            </a:r>
            <a:r>
              <a:rPr lang="en-GB" altLang="zh-CN" sz="1800" b="1" dirty="0">
                <a:latin typeface="Arial" panose="020B0604020202020204" pitchFamily="34" charset="0"/>
              </a:rPr>
              <a:t>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 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</a:t>
            </a:r>
            <a:r>
              <a:rPr lang="en-US" altLang="zh-CN" sz="1200" dirty="0" smtClean="0"/>
              <a:t>complete.</a:t>
            </a:r>
            <a:endParaRPr lang="en-US" altLang="zh-CN" sz="12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1</a:t>
            </a:r>
            <a:r>
              <a:rPr lang="en-US" altLang="zh-CN" sz="1200" dirty="0" smtClean="0"/>
              <a:t> CR </a:t>
            </a:r>
            <a:r>
              <a:rPr lang="en-US" altLang="zh-CN" sz="1200" dirty="0" smtClean="0"/>
              <a:t>Postponed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23.501.</a:t>
            </a: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None</a:t>
            </a:r>
            <a:r>
              <a:rPr lang="en-US" altLang="zh-CN" sz="1200" dirty="0" smtClean="0"/>
              <a:t>.</a:t>
            </a: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78689236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100%(#148E</a:t>
                      </a:r>
                      <a:r>
                        <a:rPr lang="en-US" altLang="zh-CN" sz="1400" b="1" u="none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&gt;100% </a:t>
                      </a:r>
                      <a:r>
                        <a:rPr lang="en-US" altLang="zh-CN" sz="1400" b="1" u="none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(#</a:t>
                      </a: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149E</a:t>
                      </a: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zh-CN" sz="1400" b="1" u="none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ARCH_NR_REDCAP status after </a:t>
            </a:r>
            <a:r>
              <a:rPr lang="en-US" altLang="de-DE" b="1" dirty="0" smtClean="0"/>
              <a:t>SA2#149E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96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   ARCH_NR_REDCAP Status Report</vt:lpstr>
      <vt:lpstr>ARCH_NR_REDCAP status after SA2#149E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user2</cp:lastModifiedBy>
  <cp:revision>1826</cp:revision>
  <dcterms:created xsi:type="dcterms:W3CDTF">2008-08-30T09:32:00Z</dcterms:created>
  <dcterms:modified xsi:type="dcterms:W3CDTF">2022-02-24T08:55:34Z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  <property fmtid="{D5CDD505-2E9C-101B-9397-08002B2CF9AE}" pid="16" name="KSOProductBuildVer">
    <vt:lpwstr>2052-11.8.2.10229</vt:lpwstr>
  </property>
</Properties>
</file>