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820" r:id="rId3"/>
    <p:sldId id="822" r:id="rId4"/>
    <p:sldId id="821" r:id="rId5"/>
    <p:sldId id="819" r:id="rId6"/>
    <p:sldId id="817" r:id="rId7"/>
    <p:sldId id="815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66" d="100"/>
          <a:sy n="66" d="100"/>
        </p:scale>
        <p:origin x="1632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2988" y="4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2131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189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1205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842969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39848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05111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149E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 14-25, 2022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S2-2201906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WG2#149E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Feb 14-25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2022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MPS2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 smtClean="0">
                <a:latin typeface="Arial" charset="0"/>
              </a:rPr>
              <a:t>Robert Streijl</a:t>
            </a:r>
          </a:p>
          <a:p>
            <a:pPr>
              <a:lnSpc>
                <a:spcPct val="80000"/>
              </a:lnSpc>
            </a:pPr>
            <a:r>
              <a:rPr lang="en-GB" sz="1800" b="1" dirty="0" err="1" smtClean="0">
                <a:latin typeface="Arial" charset="0"/>
              </a:rPr>
              <a:t>Peraton</a:t>
            </a:r>
            <a:r>
              <a:rPr lang="en-GB" sz="1800" b="1" dirty="0" smtClean="0">
                <a:latin typeface="Arial" charset="0"/>
              </a:rPr>
              <a:t> Labs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altLang="de-DE" b="1" dirty="0"/>
              <a:t> MPS2 status after </a:t>
            </a:r>
            <a:r>
              <a:rPr lang="en-US" altLang="de-DE" b="1" dirty="0" smtClean="0"/>
              <a:t>SA2#149-</a:t>
            </a:r>
            <a:r>
              <a:rPr lang="en-US" altLang="zh-CN" b="1" dirty="0" smtClean="0"/>
              <a:t>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SA#94-e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Three CRs were </a:t>
            </a:r>
            <a:r>
              <a:rPr lang="en-US" altLang="zh-CN" sz="1400" dirty="0" smtClean="0"/>
              <a:t>Approved</a:t>
            </a:r>
            <a:r>
              <a:rPr lang="en-US" altLang="zh-CN" sz="1400" dirty="0" smtClean="0"/>
              <a:t>. </a:t>
            </a:r>
            <a:endParaRPr lang="en-US" altLang="zh-CN" sz="1400" dirty="0"/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 smtClean="0"/>
              <a:t>Maintenance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1690321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25896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altLang="de-DE" b="1" dirty="0"/>
              <a:t> MPS2 status for </a:t>
            </a:r>
            <a:r>
              <a:rPr lang="en-US" altLang="zh-CN" b="1" dirty="0" smtClean="0"/>
              <a:t>SA#94-e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SA#93-e: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No change.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Maintenance. </a:t>
            </a: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5459834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 -&gt; 99%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</a:t>
                      </a: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613066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altLang="de-DE" b="1" dirty="0"/>
              <a:t> MPS2 status for </a:t>
            </a:r>
            <a:r>
              <a:rPr lang="en-US" altLang="zh-CN" b="1" dirty="0" smtClean="0"/>
              <a:t>SA#93-e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SA#92-e: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No change. 3 CRs were Postponed.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Maintenance. </a:t>
            </a: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 -&gt; 99%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396127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altLang="de-DE" b="1" dirty="0"/>
              <a:t> MPS2 status for </a:t>
            </a:r>
            <a:r>
              <a:rPr lang="en-US" altLang="zh-CN" b="1" dirty="0" smtClean="0"/>
              <a:t>SA#92-e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SA#91-e: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6 CRs (2 CRs to TS 23.203, 1 CR to TS 23.401, 1 CR to TS 23.501, 2 CR to TS 23.503) were Approved.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Maintenance. </a:t>
            </a: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99%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939112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47484" y="228456"/>
            <a:ext cx="7116195" cy="815253"/>
          </a:xfrm>
        </p:spPr>
        <p:txBody>
          <a:bodyPr/>
          <a:lstStyle/>
          <a:p>
            <a:r>
              <a:rPr lang="en-US" altLang="de-DE" b="1" dirty="0"/>
              <a:t> MPS2 status </a:t>
            </a:r>
            <a:r>
              <a:rPr lang="en-US" altLang="de-DE" b="1" dirty="0" smtClean="0"/>
              <a:t>for </a:t>
            </a:r>
            <a:r>
              <a:rPr lang="en-US" altLang="zh-CN" b="1" dirty="0" smtClean="0"/>
              <a:t>SA#91-e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6 CRs were Approved.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the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874365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271597" y="228456"/>
            <a:ext cx="6992081" cy="815253"/>
          </a:xfrm>
        </p:spPr>
        <p:txBody>
          <a:bodyPr/>
          <a:lstStyle/>
          <a:p>
            <a:r>
              <a:rPr lang="en-GB" altLang="en-US" b="1" dirty="0"/>
              <a:t>MPS2 status for </a:t>
            </a:r>
            <a:r>
              <a:rPr lang="en-GB" altLang="en-US" b="1" dirty="0" smtClean="0"/>
              <a:t>SA#90-e</a:t>
            </a:r>
            <a:endParaRPr lang="en-GB" altLang="en-US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SA2#142E was the first meeting </a:t>
            </a:r>
            <a:r>
              <a:rPr lang="en-US" altLang="zh-CN" sz="1400"/>
              <a:t>to have </a:t>
            </a:r>
            <a:r>
              <a:rPr lang="en-US" altLang="zh-CN" sz="1400" dirty="0"/>
              <a:t>MPS2 on agenda.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4 draft CRs were endorsed.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0364920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4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596027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8257</TotalTime>
  <Words>387</Words>
  <Application>Microsoft Office PowerPoint</Application>
  <PresentationFormat>On-screen Show (4:3)</PresentationFormat>
  <Paragraphs>125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宋体</vt:lpstr>
      <vt:lpstr>Arial</vt:lpstr>
      <vt:lpstr>Arial </vt:lpstr>
      <vt:lpstr>Calibri</vt:lpstr>
      <vt:lpstr>Times New Roman</vt:lpstr>
      <vt:lpstr>Office Theme</vt:lpstr>
      <vt:lpstr>   MPS2 Status Report</vt:lpstr>
      <vt:lpstr> MPS2 status after SA2#149-e</vt:lpstr>
      <vt:lpstr> MPS2 status for SA#94-e</vt:lpstr>
      <vt:lpstr> MPS2 status for SA#93-e</vt:lpstr>
      <vt:lpstr> MPS2 status for SA#92-e</vt:lpstr>
      <vt:lpstr> MPS2 status for SA#91-e</vt:lpstr>
      <vt:lpstr>MPS2 status for SA#90-e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Peraton Labs, Robert3</cp:lastModifiedBy>
  <cp:revision>1427</cp:revision>
  <dcterms:created xsi:type="dcterms:W3CDTF">2008-08-30T09:32:10Z</dcterms:created>
  <dcterms:modified xsi:type="dcterms:W3CDTF">2022-02-28T14:40:49Z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