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3" r:id="rId3"/>
    <p:sldId id="836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2022/2/28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2022/2/28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0834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14 – 25,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S2-2201904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 err="1" smtClean="0">
                <a:solidFill>
                  <a:schemeClr val="bg1"/>
                </a:solidFill>
              </a:rPr>
              <a:t>Elbonia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, Feb14 – 25,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</a:t>
            </a:r>
            <a:r>
              <a:rPr lang="en-US" altLang="zh-CN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954998"/>
            <a:ext cx="8554482" cy="290481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/>
              <a:t>Progress since </a:t>
            </a:r>
            <a:r>
              <a:rPr lang="de-DE" altLang="de-DE" sz="1600" b="1" dirty="0" smtClean="0"/>
              <a:t>SA#94-e</a:t>
            </a:r>
            <a:r>
              <a:rPr lang="de-DE" altLang="de-DE" sz="1600" b="1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14 </a:t>
            </a:r>
            <a:r>
              <a:rPr lang="en-US" altLang="ko-KR" sz="1200" dirty="0"/>
              <a:t>CRs agreed to TS </a:t>
            </a:r>
            <a:r>
              <a:rPr lang="en-US" altLang="ko-KR" sz="1200" dirty="0" smtClean="0"/>
              <a:t>23.247.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5 </a:t>
            </a:r>
            <a:r>
              <a:rPr lang="en-US" altLang="zh-CN" sz="1200" dirty="0" smtClean="0"/>
              <a:t>LSs exchanged with </a:t>
            </a:r>
            <a:r>
              <a:rPr lang="en-US" altLang="ko-KR" sz="1200" dirty="0"/>
              <a:t>RAN3/SA3/CT4.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RAN impacts and dependencies:</a:t>
            </a:r>
            <a:endParaRPr lang="de-DE" sz="16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 smtClean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Maintenance.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the issues that have dependencies with other WGs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Correct/alignment/documentation related Category "F" CRs.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3433221"/>
              </p:ext>
            </p:extLst>
          </p:nvPr>
        </p:nvGraphicFramePr>
        <p:xfrm>
          <a:off x="179388" y="1277120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95%&gt;99%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5MBS </a:t>
            </a:r>
            <a:r>
              <a:rPr lang="en-GB" altLang="en-US" sz="2800" b="1" dirty="0"/>
              <a:t>Status after </a:t>
            </a:r>
            <a:r>
              <a:rPr lang="en-GB" altLang="en-US" sz="2800" b="1" dirty="0" smtClean="0"/>
              <a:t>SA2#149E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</a:t>
            </a:r>
            <a:r>
              <a:rPr lang="en-GB" altLang="en-US" sz="1800" b="1" dirty="0"/>
              <a:t>after </a:t>
            </a:r>
            <a:r>
              <a:rPr lang="de-DE" altLang="de-DE" sz="1800" b="1" dirty="0" smtClean="0">
                <a:ea typeface="+mn-ea"/>
                <a:cs typeface="+mn-cs"/>
              </a:rPr>
              <a:t>SA2#149E: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14 </a:t>
            </a:r>
            <a:r>
              <a:rPr lang="en-US" altLang="ko-KR" sz="1400" dirty="0"/>
              <a:t>CRs agreed to TS </a:t>
            </a:r>
            <a:r>
              <a:rPr lang="en-US" altLang="ko-KR" sz="1400" dirty="0" smtClean="0"/>
              <a:t>23.247.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5 </a:t>
            </a:r>
            <a:r>
              <a:rPr lang="en-US" altLang="ko-KR" sz="1400" dirty="0"/>
              <a:t>LSs were exchanged with </a:t>
            </a:r>
            <a:r>
              <a:rPr lang="en-US" altLang="ko-KR" sz="1400" dirty="0" smtClean="0"/>
              <a:t>RAN3/SA3/CT4.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RAN impacts as per agreed 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 smtClean="0"/>
              <a:t>None.</a:t>
            </a: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Focus for the Next Meeting</a:t>
            </a:r>
            <a:r>
              <a:rPr lang="en-US" sz="1800" b="1" dirty="0" smtClean="0"/>
              <a:t>:</a:t>
            </a:r>
            <a:endParaRPr lang="en-US" altLang="zh-CN" sz="14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issues that have dependencies with other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Correct/alignment/documentation related Category "F" CRs. </a:t>
            </a:r>
            <a:endParaRPr lang="en-US" altLang="zh-CN" sz="1400" strike="sngStrike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044208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95%&gt;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49498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16013</TotalTime>
  <Words>201</Words>
  <Application>Microsoft Office PowerPoint</Application>
  <PresentationFormat>全屏显示(4:3)</PresentationFormat>
  <Paragraphs>53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Malgun Gothic</vt:lpstr>
      <vt:lpstr>宋体</vt:lpstr>
      <vt:lpstr>Arial</vt:lpstr>
      <vt:lpstr>Calibri</vt:lpstr>
      <vt:lpstr>Times New Roman</vt:lpstr>
      <vt:lpstr>Office Theme</vt:lpstr>
      <vt:lpstr>5MBS Status Report</vt:lpstr>
      <vt:lpstr>5MBS Status at SA#95-e</vt:lpstr>
      <vt:lpstr>5MBS Status after SA2#149E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revision</cp:lastModifiedBy>
  <cp:revision>1811</cp:revision>
  <dcterms:created xsi:type="dcterms:W3CDTF">2008-08-30T09:32:10Z</dcterms:created>
  <dcterms:modified xsi:type="dcterms:W3CDTF">2022-02-28T06:04:37Z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(3)RfR9bjKZjohe2Gp9saScq7HW1Oh8NWI6HVmYCVlO8toSVwxJ/4a2VZFXfi8dbuqeE0W3vCTF
7uW0lus7mnKYCsQrtlTOdG3mxM3fRWT+hzdd6mXjw0WtzYiYK9IaXCWrDhUIZANJC8n9TFQA
reCJaquI2FPJZiRFxUL0Cr/4hcy4ev02+s0rps6Z1RWR/LoZhgwTS8+8D8k08VDcb/ZjpL/i
bi40F3NsA0ggo0pv2w</vt:lpwstr>
  </property>
  <property fmtid="{D5CDD505-2E9C-101B-9397-08002B2CF9AE}" pid="9" name="_2015_ms_pID_7253431">
    <vt:lpwstr>jFRZ4l4I9+Autc5pZytihvh+k+XhuFhwsMXBvhry/MCdVu8BxAJeTM
cvbXmakvEUUziwLFm1QbpWHpDWeQgK1uKaHWOuENetYUIbsyHg/9Yg7szLQyMV1nbprmC2d6
Qr9An9fb92JRYEaaWHFTLb7FsN8mYq3dXZLpVyCFta+2rZoIvyxuJtb7xWxoEUzQh/y6v/sy
CpOPJ0QWV5CHsthJ0BNqzUAh43rBv9ImeiKW</vt:lpwstr>
  </property>
  <property fmtid="{D5CDD505-2E9C-101B-9397-08002B2CF9AE}" pid="10" name="_2015_ms_pID_7253432">
    <vt:lpwstr>sg==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