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6"/>
  </p:notesMasterIdLst>
  <p:handoutMasterIdLst>
    <p:handoutMasterId r:id="rId7"/>
  </p:handoutMasterIdLst>
  <p:sldIdLst>
    <p:sldId id="303" r:id="rId3"/>
    <p:sldId id="820" r:id="rId4"/>
    <p:sldId id="821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2196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5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695825" y="324480"/>
            <a:ext cx="23723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S2-2201903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628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901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111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5032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296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265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538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291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30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133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231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WG2#149E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Feb 14 – 25, 2022</a:t>
            </a: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F9DE7-EEE8-497A-97D4-1EB47134F57C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415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 smtClean="0"/>
              <a:t>5G_ProSe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/>
            </a:r>
            <a:br>
              <a:rPr lang="en-US" altLang="en-US" sz="2000" b="1" dirty="0" smtClean="0"/>
            </a:br>
            <a:r>
              <a:rPr lang="en-US" altLang="en-US" sz="1800" b="1" dirty="0" smtClean="0">
                <a:latin typeface="Arial" charset="0"/>
              </a:rPr>
              <a:t>Deng </a:t>
            </a:r>
            <a:r>
              <a:rPr lang="en-US" altLang="en-US" sz="1800" b="1" dirty="0" err="1" smtClean="0">
                <a:latin typeface="Arial" charset="0"/>
              </a:rPr>
              <a:t>Qiang</a:t>
            </a:r>
            <a:endParaRPr lang="en-US" altLang="en-US" sz="1800" b="1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b="1" dirty="0" smtClean="0">
                <a:latin typeface="Arial" charset="0"/>
              </a:rPr>
              <a:t>CATT</a:t>
            </a: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en-GB" altLang="zh-CN" sz="1200" b="1" dirty="0"/>
              <a:t>SA WG2 Meeting #</a:t>
            </a:r>
            <a:r>
              <a:rPr lang="en-GB" altLang="zh-CN" sz="1200" b="1" dirty="0" smtClean="0"/>
              <a:t>149E </a:t>
            </a:r>
            <a:r>
              <a:rPr lang="en-GB" altLang="zh-CN" sz="1200" b="1" dirty="0"/>
              <a:t>(e-meeting</a:t>
            </a:r>
            <a:r>
              <a:rPr lang="en-GB" altLang="zh-CN" sz="1200" b="1" dirty="0" smtClean="0"/>
              <a:t>)</a:t>
            </a:r>
          </a:p>
          <a:p>
            <a:r>
              <a:rPr lang="de-DE" sz="1200" b="1" dirty="0" smtClean="0"/>
              <a:t>Feb 14 </a:t>
            </a:r>
            <a:r>
              <a:rPr lang="de-DE" sz="1200" b="1" dirty="0"/>
              <a:t>– </a:t>
            </a:r>
            <a:r>
              <a:rPr lang="de-DE" sz="1200" b="1" dirty="0" smtClean="0"/>
              <a:t>25, 2022</a:t>
            </a:r>
            <a:endParaRPr lang="sv-SE" altLang="en-US" sz="12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 smtClean="0"/>
              <a:t>5G_ProSe </a:t>
            </a:r>
            <a:r>
              <a:rPr lang="en-GB" altLang="en-US" b="1" dirty="0"/>
              <a:t>Status </a:t>
            </a:r>
            <a:r>
              <a:rPr lang="en-GB" altLang="en-US" b="1" dirty="0" smtClean="0"/>
              <a:t>after SA2#149E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/>
              <a:t>Progress </a:t>
            </a:r>
            <a:r>
              <a:rPr lang="de-DE" altLang="de-DE" sz="1800" dirty="0" smtClean="0"/>
              <a:t>after SA2#149E:</a:t>
            </a:r>
            <a:endParaRPr lang="de-DE" altLang="de-DE" sz="18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18 CRs </a:t>
            </a:r>
            <a:r>
              <a:rPr lang="en-US" altLang="ko-KR" sz="1400" dirty="0"/>
              <a:t>agreed to TS </a:t>
            </a:r>
            <a:r>
              <a:rPr lang="en-US" altLang="ko-KR" sz="1400" dirty="0" smtClean="0"/>
              <a:t>23.304 and 1 CR </a:t>
            </a:r>
            <a:r>
              <a:rPr lang="en-US" altLang="ko-KR" sz="1400" dirty="0"/>
              <a:t>agreed to TS </a:t>
            </a:r>
            <a:r>
              <a:rPr lang="en-US" altLang="ko-KR" sz="1400" dirty="0" smtClean="0"/>
              <a:t>23.502 related </a:t>
            </a:r>
            <a:r>
              <a:rPr lang="en-US" altLang="ko-KR" sz="1400" dirty="0"/>
              <a:t>to </a:t>
            </a:r>
            <a:r>
              <a:rPr lang="en-US" altLang="ko-KR" sz="1400" dirty="0" smtClean="0"/>
              <a:t>the concluded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2 reply LS to CT1 and 2 reply LS to RAN2 were agreed.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 smtClean="0"/>
              <a:t>RAN </a:t>
            </a:r>
            <a:r>
              <a:rPr lang="de-DE" altLang="de-DE" sz="18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as per agreed </a:t>
            </a:r>
            <a:r>
              <a:rPr lang="en-US" altLang="zh-CN" sz="1400" dirty="0" smtClean="0"/>
              <a:t>CRs</a:t>
            </a:r>
            <a:r>
              <a:rPr lang="en-GB" altLang="zh-CN" sz="1400" dirty="0" smtClean="0"/>
              <a:t>.</a:t>
            </a:r>
            <a:endParaRPr lang="en-US" altLang="zh-CN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dirty="0" smtClean="0"/>
              <a:t>None</a:t>
            </a:r>
            <a:endParaRPr lang="de-DE" altLang="de-DE" sz="18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dirty="0"/>
              <a:t>Focus for the Next </a:t>
            </a:r>
            <a:r>
              <a:rPr lang="de-DE" altLang="ko-KR" sz="1800" dirty="0" smtClean="0"/>
              <a:t>Meeting</a:t>
            </a:r>
            <a:r>
              <a:rPr lang="de-DE" alt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via coordination with SA3 and RAN2.</a:t>
            </a:r>
            <a:endParaRPr lang="en-US" altLang="zh-CN" sz="1400" dirty="0" smtClean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1996994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(5G_ProSe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99% -&gt; 100%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SP-210272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19227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 smtClean="0"/>
              <a:t>5G_ProSe Status </a:t>
            </a:r>
            <a:r>
              <a:rPr lang="en-GB" altLang="en-US" b="1" dirty="0"/>
              <a:t>at </a:t>
            </a:r>
            <a:r>
              <a:rPr lang="en-GB" altLang="en-US" b="1" dirty="0" smtClean="0"/>
              <a:t>SA#95e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451848"/>
            <a:ext cx="8464029" cy="329172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SA#94-e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18 CRs agreed to TS 23.304 and 1 CR agreed to TS 23.502 related to the concluded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 reply LS to CT1 and 2 reply LS to RAN2 were agreed.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as per agreed </a:t>
            </a:r>
            <a:r>
              <a:rPr lang="en-US" altLang="zh-CN" sz="1400" dirty="0" smtClean="0"/>
              <a:t>CRs</a:t>
            </a:r>
            <a:r>
              <a:rPr lang="en-GB" altLang="zh-CN" sz="1400" dirty="0" smtClean="0"/>
              <a:t>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via coordination with </a:t>
            </a:r>
            <a:r>
              <a:rPr lang="en-US" altLang="zh-CN" sz="1400" dirty="0" smtClean="0"/>
              <a:t>SA3 and RAN2.</a:t>
            </a:r>
            <a:endParaRPr lang="de-DE" sz="3200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5684970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(5G_ProSe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99% -&gt; 100%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SP-210272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94080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8114</TotalTime>
  <Words>217</Words>
  <Application>Microsoft Office PowerPoint</Application>
  <PresentationFormat>全屏显示(4:3)</PresentationFormat>
  <Paragraphs>47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Theme</vt:lpstr>
      <vt:lpstr>自定义设计方案</vt:lpstr>
      <vt:lpstr>5G_ProSe Status Report</vt:lpstr>
      <vt:lpstr>5G_ProSe Status after SA2#149E</vt:lpstr>
      <vt:lpstr>5G_ProSe Status at SA#95e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邓强</cp:lastModifiedBy>
  <cp:revision>1593</cp:revision>
  <dcterms:created xsi:type="dcterms:W3CDTF">2008-08-30T09:32:10Z</dcterms:created>
  <dcterms:modified xsi:type="dcterms:W3CDTF">2022-03-01T08:27:11Z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