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S2-2201901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from CT1 on the scope of applying Network Slicing feature in Rel-17 and Rel-16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to CT1 on PCF in case of SNPN with CH using AUSF/UDM for primary auth agreed with related CR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from SA3 on conclusions of authentication methods for initial access for onboarding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to CT4 on Clarification on UE Onboarding aspects for SNPN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19 CRs agreed (8 related to KI#1 or general for NPN, 1 related to KI#3, and 10 related to KI#4)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impacts identified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Maintenance, and alignments with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674618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44933</TotalTime>
  <Words>171</Words>
  <Application>Microsoft Office PowerPoint</Application>
  <PresentationFormat>On-screen Show (4:3)</PresentationFormat>
  <Paragraphs>29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1815</cp:revision>
  <dcterms:created xsi:type="dcterms:W3CDTF">2008-08-30T09:32:10Z</dcterms:created>
  <dcterms:modified xsi:type="dcterms:W3CDTF">2022-03-01T14:01:21Z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