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35" r:id="rId6"/>
    <p:sldId id="836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975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S2-2201899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v.0.1.0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0.5 TU used in SA2#149E and 2.75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7 contributions agreed (including TR skeleton, scope, architecture assumptions and requirements, key issues, </a:t>
            </a:r>
            <a:r>
              <a:rPr lang="en-US" altLang="zh-CN" sz="1400" kern="0" dirty="0"/>
              <a:t>Annex, </a:t>
            </a:r>
            <a:r>
              <a:rPr lang="en-US" altLang="de-DE" sz="1400" kern="0" dirty="0"/>
              <a:t>and solutions). 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2 Key Issues agreed for the study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KI#1:</a:t>
            </a:r>
            <a:r>
              <a:rPr lang="zh-CN" altLang="en-US" sz="1400" dirty="0"/>
              <a:t> </a:t>
            </a:r>
            <a:r>
              <a:rPr lang="en-US" altLang="zh-CN" sz="1400" dirty="0"/>
              <a:t>Support UPF expose information to other NFs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KI#2: </a:t>
            </a:r>
            <a:r>
              <a:rPr lang="en-US" altLang="zh-CN" sz="1400" dirty="0">
                <a:solidFill>
                  <a:srgbClr val="000000"/>
                </a:solidFill>
              </a:rPr>
              <a:t>Study UPF event exposure service registration and discovery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1 Solution agreed for the study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Solution#1: UPF event exposure service framework enhancements to support registration, deregistration and discovery via NRF </a:t>
            </a:r>
            <a:endParaRPr lang="de-DE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1 Annex agreed for the study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Annex for NWDAF requirements of UPF event exposure service(s)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</a:t>
            </a:r>
            <a:r>
              <a:rPr lang="en-US" altLang="zh-CN" sz="1200" dirty="0"/>
              <a:t>. </a:t>
            </a:r>
            <a:endParaRPr lang="en-US" altLang="zh-CN" sz="1200" strike="sngStrike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7977378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94956"/>
            <a:ext cx="8695692" cy="505779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(SA2#150E)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any new Key Issue, and solutions discussion for all Key Issues.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  <a:p>
            <a:pPr lvl="1"/>
            <a:r>
              <a:rPr lang="en-US" altLang="en-US" sz="1400" dirty="0"/>
              <a:t>SA2#149e, Feb (0.5TU): </a:t>
            </a:r>
            <a:r>
              <a:rPr lang="en-US" altLang="zh-CN" sz="1400" dirty="0"/>
              <a:t>TR skeleton, scope, Arch assumptions and requirements, and KIs</a:t>
            </a:r>
            <a:endParaRPr lang="en-US" altLang="en-US" sz="1400" dirty="0"/>
          </a:p>
          <a:p>
            <a:pPr lvl="1"/>
            <a:r>
              <a:rPr lang="en-US" altLang="en-US" sz="1400" dirty="0"/>
              <a:t>SA2#150e, Apr (0.5TU): last chance for new KIs; solutions discussion</a:t>
            </a:r>
          </a:p>
          <a:p>
            <a:pPr lvl="1"/>
            <a:r>
              <a:rPr lang="en-US" altLang="en-US" sz="1400" dirty="0"/>
              <a:t>SA2#151e, May (1TU): solutions (last chance for new solutions), evaluations</a:t>
            </a:r>
          </a:p>
          <a:p>
            <a:pPr lvl="1"/>
            <a:r>
              <a:rPr lang="en-US" altLang="en-US" sz="1400" dirty="0"/>
              <a:t>SA2#152e, Aug (1TU): solution updates, and try to finalize the evaluation and conclusion; send TR for approval; </a:t>
            </a:r>
            <a:r>
              <a:rPr lang="en-US" altLang="zh-CN" sz="1400" dirty="0"/>
              <a:t>WID Approval</a:t>
            </a:r>
            <a:endParaRPr lang="en-US" altLang="en-US" sz="1400" dirty="0"/>
          </a:p>
          <a:p>
            <a:pPr lvl="1"/>
            <a:r>
              <a:rPr lang="en-US" altLang="en-US" sz="1400" dirty="0"/>
              <a:t>SA2#153e, Oct (1TU): </a:t>
            </a:r>
            <a:r>
              <a:rPr lang="en-US" altLang="zh-CN" sz="1400" dirty="0"/>
              <a:t>finalize the conclusion for remaining TR KIs; </a:t>
            </a:r>
            <a:r>
              <a:rPr lang="en-US" altLang="en-US" sz="1400" dirty="0"/>
              <a:t>start normative work</a:t>
            </a:r>
          </a:p>
          <a:p>
            <a:pPr lvl="1"/>
            <a:r>
              <a:rPr lang="en-US" altLang="en-US" sz="1400" dirty="0"/>
              <a:t>SA2#154e, Nov (1TU): </a:t>
            </a:r>
            <a:r>
              <a:rPr lang="en-US" altLang="zh-CN" sz="1400" dirty="0"/>
              <a:t>normative work</a:t>
            </a:r>
          </a:p>
          <a:p>
            <a:pPr lvl="1"/>
            <a:r>
              <a:rPr lang="en-US" altLang="en-US" sz="1400" dirty="0"/>
              <a:t>SA2#154AH, Jan (0.5TU): </a:t>
            </a:r>
            <a:r>
              <a:rPr lang="en-US" altLang="zh-CN" sz="1400" dirty="0"/>
              <a:t>normative work</a:t>
            </a:r>
            <a:endParaRPr lang="en-US" alt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DEADF4CE-C75F-401A-AECB-736FD335B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91842"/>
              </p:ext>
            </p:extLst>
          </p:nvPr>
        </p:nvGraphicFramePr>
        <p:xfrm>
          <a:off x="804029" y="3115611"/>
          <a:ext cx="7881504" cy="986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281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SA#94-e: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skeleton, scope, Architectural assumptions and requirements agreed.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Key Issues agreed</a:t>
            </a:r>
            <a:r>
              <a:rPr lang="en-US" altLang="ko-KR" sz="14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Solution, 1 Annex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v0.1.0 generated based on the agreed contributions</a:t>
            </a:r>
            <a:endParaRPr lang="en-US" altLang="ko-K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the study.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7842101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43553</TotalTime>
  <Words>496</Words>
  <Application>Microsoft Office PowerPoint</Application>
  <PresentationFormat>全屏显示(4:3)</PresentationFormat>
  <Paragraphs>102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FS_UPEAS Status Report</vt:lpstr>
      <vt:lpstr>FS_UPEAS status after SA2#149E (1/2)</vt:lpstr>
      <vt:lpstr>FS_UPEAS status after SA2#149E (2/2)</vt:lpstr>
      <vt:lpstr>FS_UPEAS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Rapporteur-CMCC</cp:lastModifiedBy>
  <cp:revision>1864</cp:revision>
  <dcterms:created xsi:type="dcterms:W3CDTF">2008-08-30T09:32:10Z</dcterms:created>
  <dcterms:modified xsi:type="dcterms:W3CDTF">2022-03-01T10:42:48Z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