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3" d="100"/>
          <a:sy n="103" d="100"/>
        </p:scale>
        <p:origin x="1014" y="5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14 – 25 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14 – 25 February,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/>
              <a:t>FS_</a:t>
            </a:r>
            <a:r>
              <a:rPr lang="en-US" altLang="zh-CN" b="1" dirty="0"/>
              <a:t>PIN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vivo Mobile Communication Co., Ltd.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S2-2201894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FS_PIN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SA2#149E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TR 23.700-88 v.0.1.0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10 contributions agreed (including TR skeleton, scope, terms and abbreviations, architecture requirements and assumptions, and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contribution noted (key issue related to identification of PIN and PIN Elements), and 1 contribution postponed (solution).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2 contributions not handled (vivo, interdigital).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6 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KI#1:</a:t>
            </a:r>
            <a:r>
              <a:rPr lang="en-GB" sz="1100" dirty="0">
                <a:effectLst/>
              </a:rPr>
              <a:t> </a:t>
            </a:r>
            <a:r>
              <a:rPr lang="en-US" sz="1100" dirty="0"/>
              <a:t>5GC architecture enhancements to support PIN</a:t>
            </a:r>
            <a:endParaRPr lang="en-US" altLang="de-DE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KI#2: </a:t>
            </a:r>
            <a:r>
              <a:rPr lang="en-US" sz="1100" dirty="0"/>
              <a:t>Authorization for PIN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KI#3: </a:t>
            </a:r>
            <a:r>
              <a:rPr lang="en-US" sz="1100" dirty="0"/>
              <a:t>Management of PIN and PIN Elements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KI#4: </a:t>
            </a:r>
            <a:r>
              <a:rPr lang="en-US" sz="1100" dirty="0"/>
              <a:t>PIN and PIN element discovery and selection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KI#5: </a:t>
            </a:r>
            <a:r>
              <a:rPr lang="en-GB" sz="1100" dirty="0"/>
              <a:t>Communication of PIN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KI#6: </a:t>
            </a:r>
            <a:r>
              <a:rPr lang="en-US" sz="1100" dirty="0"/>
              <a:t>Policy and parameters provisioning for PIN</a:t>
            </a:r>
            <a:r>
              <a:rPr lang="en-US" altLang="zh-CN" sz="1100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  <a:endParaRPr lang="en-US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SA3 for the Security aspects, SA5 for the Charging aspects, SA6 for application-level aspects</a:t>
            </a: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1893402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FS_PIN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Personal IoT Networks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53066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Whether subscription linkage and PIN definition need to </a:t>
            </a:r>
            <a:r>
              <a:rPr lang="en-US" sz="1400"/>
              <a:t>be studied: </a:t>
            </a:r>
            <a:endParaRPr lang="en-US" sz="14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00" dirty="0"/>
              <a:t>It is for further consideration whether to study requirements for association of  the PIN elements with a 3GPP subscription for accessing services offered by the 5GS.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00" dirty="0"/>
              <a:t>It is FFS whether to study requirements on how and who defines a PIN as part of this KI or in another KI e.g. PIN management related KI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Next Meeting (SA2#150E)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Handle contentious issue to approve key issue related to identification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Handle solutions for all agreed key issues and identification key issue based on S2-2200837r07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 (study phase)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SA2#149 (0.5TU): TR skeleton, scope, arch assumptions; new KIs, new solutions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SA2#150 (0.5TU): New solutions, (new/updated) KIs, KI with solution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(1TU): Solutions, initial evaluations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(1TU): Solutions, evaluations, Interim conclusions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(0.5TU): Finalize conclusions, evaluation updates; WID approval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SA2#154: start normative work.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432437"/>
              </p:ext>
            </p:extLst>
          </p:nvPr>
        </p:nvGraphicFramePr>
        <p:xfrm>
          <a:off x="906578" y="3781731"/>
          <a:ext cx="7499404" cy="6941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4748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663753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803001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598769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94128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1637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163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47712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75561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6279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608052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94128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May,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Aug,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Nov,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Study 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23143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FS_PIN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8FD7D8-9A1D-4748-8D65-C35C1D1D1D21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zh-CN" sz="2800" b="1" kern="0" dirty="0"/>
              <a:t>FS_PIN</a:t>
            </a:r>
            <a:r>
              <a:rPr lang="en-US" altLang="zh-CN" sz="2800" b="1" kern="0" dirty="0"/>
              <a:t> </a:t>
            </a:r>
            <a:r>
              <a:rPr lang="en-US" altLang="de-DE" sz="2800" b="1" kern="0" dirty="0"/>
              <a:t>status after SA2#149E (2/2)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sz="3200" b="1" dirty="0"/>
              <a:t>FS_PIN</a:t>
            </a:r>
            <a:r>
              <a:rPr lang="en-US" altLang="zh-CN" sz="3200" b="1" dirty="0"/>
              <a:t> </a:t>
            </a:r>
            <a:r>
              <a:rPr lang="en-US" altLang="de-DE" b="1" dirty="0"/>
              <a:t>status at SA#95e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SA#94-e: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Skeleton agreed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Scope, Architectural requirements and assumptions, as well as terms and abbreviation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6 Key Issues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>
                <a:ea typeface="+mn-ea"/>
                <a:cs typeface="+mn-cs"/>
              </a:rPr>
              <a:t>TR 23.700-88 v0.1.0 generated based on the agreed contributions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none</a:t>
            </a:r>
          </a:p>
          <a:p>
            <a:pPr marL="914400" lvl="2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1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8684735"/>
              </p:ext>
            </p:extLst>
          </p:nvPr>
        </p:nvGraphicFramePr>
        <p:xfrm>
          <a:off x="170675" y="1398888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PIN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Personal IoT Networks</a:t>
                      </a:r>
                      <a:endParaRPr lang="de-DE" altLang="zh-CN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dcc30912-d230-4cc2-b11f-bb5ca2a6b6f5"/>
    <ds:schemaRef ds:uri="http://purl.org/dc/elements/1.1/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09cef1fd-e61b-4dbf-b745-21988b13f97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45983</TotalTime>
  <Words>546</Words>
  <Application>Microsoft Office PowerPoint</Application>
  <PresentationFormat>全屏显示(4:3)</PresentationFormat>
  <Paragraphs>107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FS_PIN Status Report</vt:lpstr>
      <vt:lpstr>FS_PIN status after SA2#149E (1/2)</vt:lpstr>
      <vt:lpstr>PowerPoint 演示文稿</vt:lpstr>
      <vt:lpstr>FS_PIN status at SA#95e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vivo</cp:lastModifiedBy>
  <cp:revision>1914</cp:revision>
  <dcterms:created xsi:type="dcterms:W3CDTF">2008-08-30T09:32:10Z</dcterms:created>
  <dcterms:modified xsi:type="dcterms:W3CDTF">2022-02-28T07:10:35Z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